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4" r:id="rId5"/>
  </p:sldMasterIdLst>
  <p:notesMasterIdLst>
    <p:notesMasterId r:id="rId66"/>
  </p:notesMasterIdLst>
  <p:sldIdLst>
    <p:sldId id="416" r:id="rId6"/>
    <p:sldId id="304" r:id="rId7"/>
    <p:sldId id="395" r:id="rId8"/>
    <p:sldId id="329" r:id="rId9"/>
    <p:sldId id="411" r:id="rId10"/>
    <p:sldId id="327" r:id="rId11"/>
    <p:sldId id="322" r:id="rId12"/>
    <p:sldId id="330" r:id="rId13"/>
    <p:sldId id="397" r:id="rId14"/>
    <p:sldId id="414" r:id="rId15"/>
    <p:sldId id="288" r:id="rId16"/>
    <p:sldId id="331" r:id="rId17"/>
    <p:sldId id="320" r:id="rId18"/>
    <p:sldId id="326" r:id="rId19"/>
    <p:sldId id="387" r:id="rId20"/>
    <p:sldId id="389" r:id="rId21"/>
    <p:sldId id="390" r:id="rId22"/>
    <p:sldId id="324" r:id="rId23"/>
    <p:sldId id="333" r:id="rId24"/>
    <p:sldId id="362" r:id="rId25"/>
    <p:sldId id="383" r:id="rId26"/>
    <p:sldId id="363" r:id="rId27"/>
    <p:sldId id="371" r:id="rId28"/>
    <p:sldId id="364" r:id="rId29"/>
    <p:sldId id="380" r:id="rId30"/>
    <p:sldId id="377" r:id="rId31"/>
    <p:sldId id="381" r:id="rId32"/>
    <p:sldId id="392" r:id="rId33"/>
    <p:sldId id="391" r:id="rId34"/>
    <p:sldId id="415" r:id="rId35"/>
    <p:sldId id="385" r:id="rId36"/>
    <p:sldId id="386" r:id="rId37"/>
    <p:sldId id="367" r:id="rId38"/>
    <p:sldId id="393" r:id="rId39"/>
    <p:sldId id="370" r:id="rId40"/>
    <p:sldId id="334" r:id="rId41"/>
    <p:sldId id="318" r:id="rId42"/>
    <p:sldId id="388" r:id="rId43"/>
    <p:sldId id="410" r:id="rId44"/>
    <p:sldId id="413" r:id="rId45"/>
    <p:sldId id="338" r:id="rId46"/>
    <p:sldId id="339" r:id="rId47"/>
    <p:sldId id="337" r:id="rId48"/>
    <p:sldId id="275" r:id="rId49"/>
    <p:sldId id="335" r:id="rId50"/>
    <p:sldId id="323" r:id="rId51"/>
    <p:sldId id="398" r:id="rId52"/>
    <p:sldId id="400" r:id="rId53"/>
    <p:sldId id="407" r:id="rId54"/>
    <p:sldId id="401" r:id="rId55"/>
    <p:sldId id="403" r:id="rId56"/>
    <p:sldId id="404" r:id="rId57"/>
    <p:sldId id="336" r:id="rId58"/>
    <p:sldId id="405" r:id="rId59"/>
    <p:sldId id="408" r:id="rId60"/>
    <p:sldId id="409" r:id="rId61"/>
    <p:sldId id="406" r:id="rId62"/>
    <p:sldId id="305" r:id="rId63"/>
    <p:sldId id="340" r:id="rId64"/>
    <p:sldId id="317"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D9FF"/>
    <a:srgbClr val="9CBDFC"/>
    <a:srgbClr val="FFFFFF"/>
    <a:srgbClr val="F39891"/>
    <a:srgbClr val="D2F0FA"/>
    <a:srgbClr val="FDE2B1"/>
    <a:srgbClr val="C7E3E2"/>
    <a:srgbClr val="E6F2F2"/>
    <a:srgbClr val="DAF2FB"/>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F49CEE-1B62-4EAB-82E2-01B88F70D24D}" v="17605" dt="2023-04-29T08:03:48.376"/>
    <p1510:client id="{9D73EC82-ED15-0042-B72A-7F62CDFDDE20}" v="9101" dt="2023-04-29T07:41:30.5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891" autoAdjust="0"/>
  </p:normalViewPr>
  <p:slideViewPr>
    <p:cSldViewPr snapToGrid="0">
      <p:cViewPr varScale="1">
        <p:scale>
          <a:sx n="92" d="100"/>
          <a:sy n="92" d="100"/>
        </p:scale>
        <p:origin x="1278" y="78"/>
      </p:cViewPr>
      <p:guideLst>
        <p:guide pos="6504"/>
        <p:guide orient="horz" pos="3696"/>
        <p:guide orient="horz" pos="19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74"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e Soon Hang" userId="S::e0938887@u.nus.edu::6b1d400c-87ef-4c79-a9a0-caa311187d4a" providerId="AD" clId="Web-{252D2CE8-E5FB-4D02-8D7A-C6842797A1DC}"/>
    <pc:docChg chg="modSld">
      <pc:chgData name="Ee Soon Hang" userId="S::e0938887@u.nus.edu::6b1d400c-87ef-4c79-a9a0-caa311187d4a" providerId="AD" clId="Web-{252D2CE8-E5FB-4D02-8D7A-C6842797A1DC}" dt="2023-04-26T12:47:21.940" v="20" actId="20577"/>
      <pc:docMkLst>
        <pc:docMk/>
      </pc:docMkLst>
      <pc:sldChg chg="modSp">
        <pc:chgData name="Ee Soon Hang" userId="S::e0938887@u.nus.edu::6b1d400c-87ef-4c79-a9a0-caa311187d4a" providerId="AD" clId="Web-{252D2CE8-E5FB-4D02-8D7A-C6842797A1DC}" dt="2023-04-26T12:47:21.940" v="20" actId="20577"/>
        <pc:sldMkLst>
          <pc:docMk/>
          <pc:sldMk cId="3658120988" sldId="323"/>
        </pc:sldMkLst>
        <pc:spChg chg="mod">
          <ac:chgData name="Ee Soon Hang" userId="S::e0938887@u.nus.edu::6b1d400c-87ef-4c79-a9a0-caa311187d4a" providerId="AD" clId="Web-{252D2CE8-E5FB-4D02-8D7A-C6842797A1DC}" dt="2023-04-26T12:47:21.940" v="20" actId="20577"/>
          <ac:spMkLst>
            <pc:docMk/>
            <pc:sldMk cId="3658120988" sldId="323"/>
            <ac:spMk id="29" creationId="{CA0D11EE-AB6B-A7A3-2C49-415066B0B959}"/>
          </ac:spMkLst>
        </pc:spChg>
      </pc:sldChg>
    </pc:docChg>
  </pc:docChgLst>
  <pc:docChgLst>
    <pc:chgData name="Lim Kim Hui" userId="S::e0935455@u.nus.edu::65273031-5ccd-4dd3-a755-b95b46b711e2" providerId="AD" clId="Web-{92B0F6D8-B507-5555-158F-CD4B628B3FEA}"/>
    <pc:docChg chg="addSld delSld modSld">
      <pc:chgData name="Lim Kim Hui" userId="S::e0935455@u.nus.edu::65273031-5ccd-4dd3-a755-b95b46b711e2" providerId="AD" clId="Web-{92B0F6D8-B507-5555-158F-CD4B628B3FEA}" dt="2023-04-24T11:17:59.307" v="17" actId="1076"/>
      <pc:docMkLst>
        <pc:docMk/>
      </pc:docMkLst>
      <pc:sldChg chg="addSp delSp modSp new mod modClrScheme chgLayout">
        <pc:chgData name="Lim Kim Hui" userId="S::e0935455@u.nus.edu::65273031-5ccd-4dd3-a755-b95b46b711e2" providerId="AD" clId="Web-{92B0F6D8-B507-5555-158F-CD4B628B3FEA}" dt="2023-04-24T11:17:59.307" v="17" actId="1076"/>
        <pc:sldMkLst>
          <pc:docMk/>
          <pc:sldMk cId="1282201413" sldId="375"/>
        </pc:sldMkLst>
        <pc:spChg chg="mod ord">
          <ac:chgData name="Lim Kim Hui" userId="S::e0935455@u.nus.edu::65273031-5ccd-4dd3-a755-b95b46b711e2" providerId="AD" clId="Web-{92B0F6D8-B507-5555-158F-CD4B628B3FEA}" dt="2023-04-24T11:17:49.650" v="13"/>
          <ac:spMkLst>
            <pc:docMk/>
            <pc:sldMk cId="1282201413" sldId="375"/>
            <ac:spMk id="2" creationId="{0D04BA82-EBA1-9336-669F-6B5FFBDF2CFF}"/>
          </ac:spMkLst>
        </pc:spChg>
        <pc:spChg chg="mod ord">
          <ac:chgData name="Lim Kim Hui" userId="S::e0935455@u.nus.edu::65273031-5ccd-4dd3-a755-b95b46b711e2" providerId="AD" clId="Web-{92B0F6D8-B507-5555-158F-CD4B628B3FEA}" dt="2023-04-24T11:17:49.650" v="13"/>
          <ac:spMkLst>
            <pc:docMk/>
            <pc:sldMk cId="1282201413" sldId="375"/>
            <ac:spMk id="3" creationId="{C143B763-7BB0-0409-A76B-25B79342BEAB}"/>
          </ac:spMkLst>
        </pc:spChg>
        <pc:spChg chg="mod ord">
          <ac:chgData name="Lim Kim Hui" userId="S::e0935455@u.nus.edu::65273031-5ccd-4dd3-a755-b95b46b711e2" providerId="AD" clId="Web-{92B0F6D8-B507-5555-158F-CD4B628B3FEA}" dt="2023-04-24T11:17:49.650" v="13"/>
          <ac:spMkLst>
            <pc:docMk/>
            <pc:sldMk cId="1282201413" sldId="375"/>
            <ac:spMk id="4" creationId="{7EA51C08-FD8F-143D-CA5B-55261D5558E8}"/>
          </ac:spMkLst>
        </pc:spChg>
        <pc:spChg chg="mod ord">
          <ac:chgData name="Lim Kim Hui" userId="S::e0935455@u.nus.edu::65273031-5ccd-4dd3-a755-b95b46b711e2" providerId="AD" clId="Web-{92B0F6D8-B507-5555-158F-CD4B628B3FEA}" dt="2023-04-24T11:17:49.650" v="13"/>
          <ac:spMkLst>
            <pc:docMk/>
            <pc:sldMk cId="1282201413" sldId="375"/>
            <ac:spMk id="5" creationId="{B020BA9B-26E5-C9A4-EE81-10773ADC1F98}"/>
          </ac:spMkLst>
        </pc:spChg>
        <pc:spChg chg="add del mod ord">
          <ac:chgData name="Lim Kim Hui" userId="S::e0935455@u.nus.edu::65273031-5ccd-4dd3-a755-b95b46b711e2" providerId="AD" clId="Web-{92B0F6D8-B507-5555-158F-CD4B628B3FEA}" dt="2023-04-24T11:17:53.635" v="14"/>
          <ac:spMkLst>
            <pc:docMk/>
            <pc:sldMk cId="1282201413" sldId="375"/>
            <ac:spMk id="6" creationId="{75694C23-B771-A300-0127-8495FE4FC58A}"/>
          </ac:spMkLst>
        </pc:spChg>
        <pc:spChg chg="add del">
          <ac:chgData name="Lim Kim Hui" userId="S::e0935455@u.nus.edu::65273031-5ccd-4dd3-a755-b95b46b711e2" providerId="AD" clId="Web-{92B0F6D8-B507-5555-158F-CD4B628B3FEA}" dt="2023-04-24T11:17:49.650" v="13"/>
          <ac:spMkLst>
            <pc:docMk/>
            <pc:sldMk cId="1282201413" sldId="375"/>
            <ac:spMk id="7" creationId="{C036064E-6E82-E651-BC23-9F43C4353647}"/>
          </ac:spMkLst>
        </pc:spChg>
        <pc:spChg chg="del">
          <ac:chgData name="Lim Kim Hui" userId="S::e0935455@u.nus.edu::65273031-5ccd-4dd3-a755-b95b46b711e2" providerId="AD" clId="Web-{92B0F6D8-B507-5555-158F-CD4B628B3FEA}" dt="2023-04-24T11:17:49.650" v="13"/>
          <ac:spMkLst>
            <pc:docMk/>
            <pc:sldMk cId="1282201413" sldId="375"/>
            <ac:spMk id="8" creationId="{5A045642-3386-5559-091A-BA5A4C37D81F}"/>
          </ac:spMkLst>
        </pc:spChg>
        <pc:spChg chg="del">
          <ac:chgData name="Lim Kim Hui" userId="S::e0935455@u.nus.edu::65273031-5ccd-4dd3-a755-b95b46b711e2" providerId="AD" clId="Web-{92B0F6D8-B507-5555-158F-CD4B628B3FEA}" dt="2023-04-24T11:17:49.650" v="13"/>
          <ac:spMkLst>
            <pc:docMk/>
            <pc:sldMk cId="1282201413" sldId="375"/>
            <ac:spMk id="9" creationId="{4EA2E597-50FA-6C12-4D97-8053F9B3AA24}"/>
          </ac:spMkLst>
        </pc:spChg>
        <pc:spChg chg="del">
          <ac:chgData name="Lim Kim Hui" userId="S::e0935455@u.nus.edu::65273031-5ccd-4dd3-a755-b95b46b711e2" providerId="AD" clId="Web-{92B0F6D8-B507-5555-158F-CD4B628B3FEA}" dt="2023-04-24T11:17:49.650" v="13"/>
          <ac:spMkLst>
            <pc:docMk/>
            <pc:sldMk cId="1282201413" sldId="375"/>
            <ac:spMk id="10" creationId="{7BC4EE16-5EEA-C727-F849-BB353F864338}"/>
          </ac:spMkLst>
        </pc:spChg>
        <pc:spChg chg="del">
          <ac:chgData name="Lim Kim Hui" userId="S::e0935455@u.nus.edu::65273031-5ccd-4dd3-a755-b95b46b711e2" providerId="AD" clId="Web-{92B0F6D8-B507-5555-158F-CD4B628B3FEA}" dt="2023-04-24T11:17:49.650" v="13"/>
          <ac:spMkLst>
            <pc:docMk/>
            <pc:sldMk cId="1282201413" sldId="375"/>
            <ac:spMk id="11" creationId="{99FFF85A-ABE7-ACAC-CC16-A6FB63E3EEF4}"/>
          </ac:spMkLst>
        </pc:spChg>
        <pc:picChg chg="add del mod ord">
          <ac:chgData name="Lim Kim Hui" userId="S::e0935455@u.nus.edu::65273031-5ccd-4dd3-a755-b95b46b711e2" providerId="AD" clId="Web-{92B0F6D8-B507-5555-158F-CD4B628B3FEA}" dt="2023-04-24T11:17:14.196" v="4"/>
          <ac:picMkLst>
            <pc:docMk/>
            <pc:sldMk cId="1282201413" sldId="375"/>
            <ac:picMk id="12" creationId="{3E64B186-F0E6-5465-A32A-C5ADF3D0ABD4}"/>
          </ac:picMkLst>
        </pc:picChg>
        <pc:picChg chg="add del mod ord">
          <ac:chgData name="Lim Kim Hui" userId="S::e0935455@u.nus.edu::65273031-5ccd-4dd3-a755-b95b46b711e2" providerId="AD" clId="Web-{92B0F6D8-B507-5555-158F-CD4B628B3FEA}" dt="2023-04-24T11:17:18.806" v="6"/>
          <ac:picMkLst>
            <pc:docMk/>
            <pc:sldMk cId="1282201413" sldId="375"/>
            <ac:picMk id="13" creationId="{E9187FD5-58D8-A0F3-6494-30769D25A4B8}"/>
          </ac:picMkLst>
        </pc:picChg>
        <pc:picChg chg="add del mod ord">
          <ac:chgData name="Lim Kim Hui" userId="S::e0935455@u.nus.edu::65273031-5ccd-4dd3-a755-b95b46b711e2" providerId="AD" clId="Web-{92B0F6D8-B507-5555-158F-CD4B628B3FEA}" dt="2023-04-24T11:17:30.119" v="10"/>
          <ac:picMkLst>
            <pc:docMk/>
            <pc:sldMk cId="1282201413" sldId="375"/>
            <ac:picMk id="14" creationId="{58E797A0-BCAF-AE82-F445-9D282F058E2C}"/>
          </ac:picMkLst>
        </pc:picChg>
        <pc:picChg chg="add del mod ord">
          <ac:chgData name="Lim Kim Hui" userId="S::e0935455@u.nus.edu::65273031-5ccd-4dd3-a755-b95b46b711e2" providerId="AD" clId="Web-{92B0F6D8-B507-5555-158F-CD4B628B3FEA}" dt="2023-04-24T11:17:27.978" v="9"/>
          <ac:picMkLst>
            <pc:docMk/>
            <pc:sldMk cId="1282201413" sldId="375"/>
            <ac:picMk id="15" creationId="{8D53DB48-F89B-FDE7-7140-0789B797A5DD}"/>
          </ac:picMkLst>
        </pc:picChg>
        <pc:picChg chg="add del mod ord">
          <ac:chgData name="Lim Kim Hui" userId="S::e0935455@u.nus.edu::65273031-5ccd-4dd3-a755-b95b46b711e2" providerId="AD" clId="Web-{92B0F6D8-B507-5555-158F-CD4B628B3FEA}" dt="2023-04-24T11:17:35.650" v="12"/>
          <ac:picMkLst>
            <pc:docMk/>
            <pc:sldMk cId="1282201413" sldId="375"/>
            <ac:picMk id="16" creationId="{11B409B1-FC81-6C70-4701-387AA8C89C02}"/>
          </ac:picMkLst>
        </pc:picChg>
        <pc:picChg chg="add mod ord">
          <ac:chgData name="Lim Kim Hui" userId="S::e0935455@u.nus.edu::65273031-5ccd-4dd3-a755-b95b46b711e2" providerId="AD" clId="Web-{92B0F6D8-B507-5555-158F-CD4B628B3FEA}" dt="2023-04-24T11:17:59.307" v="17" actId="1076"/>
          <ac:picMkLst>
            <pc:docMk/>
            <pc:sldMk cId="1282201413" sldId="375"/>
            <ac:picMk id="17" creationId="{F0A310B2-5CCE-ADD7-573F-AADF088F428E}"/>
          </ac:picMkLst>
        </pc:picChg>
      </pc:sldChg>
      <pc:sldChg chg="new del">
        <pc:chgData name="Lim Kim Hui" userId="S::e0935455@u.nus.edu::65273031-5ccd-4dd3-a755-b95b46b711e2" providerId="AD" clId="Web-{92B0F6D8-B507-5555-158F-CD4B628B3FEA}" dt="2023-04-24T11:17:01.446" v="1"/>
        <pc:sldMkLst>
          <pc:docMk/>
          <pc:sldMk cId="3000124139" sldId="375"/>
        </pc:sldMkLst>
      </pc:sldChg>
    </pc:docChg>
  </pc:docChgLst>
  <pc:docChgLst>
    <pc:chgData name="Chua Khai Shing" userId="S::e0005601@u.nus.edu::754049af-d31e-4227-a253-a0020cbd559d" providerId="AD" clId="Web-{8BD33157-0A90-62BC-9ED6-BBC5CFEE86E4}"/>
    <pc:docChg chg="addSld delSld modSld">
      <pc:chgData name="Chua Khai Shing" userId="S::e0005601@u.nus.edu::754049af-d31e-4227-a253-a0020cbd559d" providerId="AD" clId="Web-{8BD33157-0A90-62BC-9ED6-BBC5CFEE86E4}" dt="2023-04-27T10:02:54.905" v="168" actId="1076"/>
      <pc:docMkLst>
        <pc:docMk/>
      </pc:docMkLst>
      <pc:sldChg chg="modSp">
        <pc:chgData name="Chua Khai Shing" userId="S::e0005601@u.nus.edu::754049af-d31e-4227-a253-a0020cbd559d" providerId="AD" clId="Web-{8BD33157-0A90-62BC-9ED6-BBC5CFEE86E4}" dt="2023-04-27T09:57:35.210" v="153" actId="20577"/>
        <pc:sldMkLst>
          <pc:docMk/>
          <pc:sldMk cId="920173932" sldId="275"/>
        </pc:sldMkLst>
        <pc:spChg chg="mod">
          <ac:chgData name="Chua Khai Shing" userId="S::e0005601@u.nus.edu::754049af-d31e-4227-a253-a0020cbd559d" providerId="AD" clId="Web-{8BD33157-0A90-62BC-9ED6-BBC5CFEE86E4}" dt="2023-04-27T09:57:35.210" v="153" actId="20577"/>
          <ac:spMkLst>
            <pc:docMk/>
            <pc:sldMk cId="920173932" sldId="275"/>
            <ac:spMk id="3" creationId="{E14BBEAF-B516-45F4-9EF6-A9F65111580F}"/>
          </ac:spMkLst>
        </pc:spChg>
      </pc:sldChg>
      <pc:sldChg chg="modSp">
        <pc:chgData name="Chua Khai Shing" userId="S::e0005601@u.nus.edu::754049af-d31e-4227-a253-a0020cbd559d" providerId="AD" clId="Web-{8BD33157-0A90-62BC-9ED6-BBC5CFEE86E4}" dt="2023-04-27T10:00:58.074" v="163" actId="20577"/>
        <pc:sldMkLst>
          <pc:docMk/>
          <pc:sldMk cId="3690641905" sldId="327"/>
        </pc:sldMkLst>
        <pc:spChg chg="mod">
          <ac:chgData name="Chua Khai Shing" userId="S::e0005601@u.nus.edu::754049af-d31e-4227-a253-a0020cbd559d" providerId="AD" clId="Web-{8BD33157-0A90-62BC-9ED6-BBC5CFEE86E4}" dt="2023-04-27T10:00:58.074" v="163" actId="20577"/>
          <ac:spMkLst>
            <pc:docMk/>
            <pc:sldMk cId="3690641905" sldId="327"/>
            <ac:spMk id="9" creationId="{A56851DF-C916-CB88-FB47-9905EB7AF0BB}"/>
          </ac:spMkLst>
        </pc:spChg>
      </pc:sldChg>
      <pc:sldChg chg="delSp modSp del">
        <pc:chgData name="Chua Khai Shing" userId="S::e0005601@u.nus.edu::754049af-d31e-4227-a253-a0020cbd559d" providerId="AD" clId="Web-{8BD33157-0A90-62BC-9ED6-BBC5CFEE86E4}" dt="2023-04-27T09:56:48.224" v="90"/>
        <pc:sldMkLst>
          <pc:docMk/>
          <pc:sldMk cId="1595421680" sldId="374"/>
        </pc:sldMkLst>
        <pc:spChg chg="mod">
          <ac:chgData name="Chua Khai Shing" userId="S::e0005601@u.nus.edu::754049af-d31e-4227-a253-a0020cbd559d" providerId="AD" clId="Web-{8BD33157-0A90-62BC-9ED6-BBC5CFEE86E4}" dt="2023-04-27T09:52:40.921" v="18" actId="1076"/>
          <ac:spMkLst>
            <pc:docMk/>
            <pc:sldMk cId="1595421680" sldId="374"/>
            <ac:spMk id="3" creationId="{9F0C024C-955E-4385-A35A-F3CFF3E3B7D8}"/>
          </ac:spMkLst>
        </pc:spChg>
        <pc:spChg chg="mod">
          <ac:chgData name="Chua Khai Shing" userId="S::e0005601@u.nus.edu::754049af-d31e-4227-a253-a0020cbd559d" providerId="AD" clId="Web-{8BD33157-0A90-62BC-9ED6-BBC5CFEE86E4}" dt="2023-04-27T09:52:40.937" v="19" actId="1076"/>
          <ac:spMkLst>
            <pc:docMk/>
            <pc:sldMk cId="1595421680" sldId="374"/>
            <ac:spMk id="6" creationId="{3E9D3DB3-C1BA-4868-A961-5C1E6633B0F9}"/>
          </ac:spMkLst>
        </pc:spChg>
        <pc:spChg chg="del">
          <ac:chgData name="Chua Khai Shing" userId="S::e0005601@u.nus.edu::754049af-d31e-4227-a253-a0020cbd559d" providerId="AD" clId="Web-{8BD33157-0A90-62BC-9ED6-BBC5CFEE86E4}" dt="2023-04-27T09:52:31.062" v="16"/>
          <ac:spMkLst>
            <pc:docMk/>
            <pc:sldMk cId="1595421680" sldId="374"/>
            <ac:spMk id="9" creationId="{DDFDE6B4-281A-5524-5193-89F63209577B}"/>
          </ac:spMkLst>
        </pc:spChg>
        <pc:spChg chg="mod">
          <ac:chgData name="Chua Khai Shing" userId="S::e0005601@u.nus.edu::754049af-d31e-4227-a253-a0020cbd559d" providerId="AD" clId="Web-{8BD33157-0A90-62BC-9ED6-BBC5CFEE86E4}" dt="2023-04-27T09:52:47.953" v="48" actId="20577"/>
          <ac:spMkLst>
            <pc:docMk/>
            <pc:sldMk cId="1595421680" sldId="374"/>
            <ac:spMk id="18" creationId="{A7274CFB-8782-973D-52A8-F096AB13CD2E}"/>
          </ac:spMkLst>
        </pc:spChg>
        <pc:spChg chg="mod">
          <ac:chgData name="Chua Khai Shing" userId="S::e0005601@u.nus.edu::754049af-d31e-4227-a253-a0020cbd559d" providerId="AD" clId="Web-{8BD33157-0A90-62BC-9ED6-BBC5CFEE86E4}" dt="2023-04-27T09:52:40.952" v="22" actId="1076"/>
          <ac:spMkLst>
            <pc:docMk/>
            <pc:sldMk cId="1595421680" sldId="374"/>
            <ac:spMk id="19" creationId="{28DF8CF3-5D88-C329-F597-FB27B8844545}"/>
          </ac:spMkLst>
        </pc:spChg>
        <pc:spChg chg="mod">
          <ac:chgData name="Chua Khai Shing" userId="S::e0005601@u.nus.edu::754049af-d31e-4227-a253-a0020cbd559d" providerId="AD" clId="Web-{8BD33157-0A90-62BC-9ED6-BBC5CFEE86E4}" dt="2023-04-27T09:52:40.952" v="23" actId="1076"/>
          <ac:spMkLst>
            <pc:docMk/>
            <pc:sldMk cId="1595421680" sldId="374"/>
            <ac:spMk id="21" creationId="{4386DEE9-138F-0F63-2F2C-C9FD8251CD2E}"/>
          </ac:spMkLst>
        </pc:spChg>
        <pc:spChg chg="mod">
          <ac:chgData name="Chua Khai Shing" userId="S::e0005601@u.nus.edu::754049af-d31e-4227-a253-a0020cbd559d" providerId="AD" clId="Web-{8BD33157-0A90-62BC-9ED6-BBC5CFEE86E4}" dt="2023-04-27T09:52:40.937" v="20" actId="1076"/>
          <ac:spMkLst>
            <pc:docMk/>
            <pc:sldMk cId="1595421680" sldId="374"/>
            <ac:spMk id="41" creationId="{C3CF584F-059A-40C2-93C4-77FF3B60A4B6}"/>
          </ac:spMkLst>
        </pc:spChg>
        <pc:picChg chg="mod">
          <ac:chgData name="Chua Khai Shing" userId="S::e0005601@u.nus.edu::754049af-d31e-4227-a253-a0020cbd559d" providerId="AD" clId="Web-{8BD33157-0A90-62BC-9ED6-BBC5CFEE86E4}" dt="2023-04-27T09:52:40.968" v="24" actId="1076"/>
          <ac:picMkLst>
            <pc:docMk/>
            <pc:sldMk cId="1595421680" sldId="374"/>
            <ac:picMk id="10" creationId="{FB7C2627-3BBA-7381-89E9-98421A3E96A7}"/>
          </ac:picMkLst>
        </pc:picChg>
        <pc:picChg chg="mod">
          <ac:chgData name="Chua Khai Shing" userId="S::e0005601@u.nus.edu::754049af-d31e-4227-a253-a0020cbd559d" providerId="AD" clId="Web-{8BD33157-0A90-62BC-9ED6-BBC5CFEE86E4}" dt="2023-04-27T09:52:40.984" v="25" actId="1076"/>
          <ac:picMkLst>
            <pc:docMk/>
            <pc:sldMk cId="1595421680" sldId="374"/>
            <ac:picMk id="14" creationId="{2DA019D7-72FF-5D96-8928-CA72502355AA}"/>
          </ac:picMkLst>
        </pc:picChg>
        <pc:picChg chg="mod">
          <ac:chgData name="Chua Khai Shing" userId="S::e0005601@u.nus.edu::754049af-d31e-4227-a253-a0020cbd559d" providerId="AD" clId="Web-{8BD33157-0A90-62BC-9ED6-BBC5CFEE86E4}" dt="2023-04-27T09:52:41.015" v="26" actId="1076"/>
          <ac:picMkLst>
            <pc:docMk/>
            <pc:sldMk cId="1595421680" sldId="374"/>
            <ac:picMk id="20" creationId="{7B9DEE58-8084-F012-DCEE-2A1E8F2E7627}"/>
          </ac:picMkLst>
        </pc:picChg>
        <pc:picChg chg="del">
          <ac:chgData name="Chua Khai Shing" userId="S::e0005601@u.nus.edu::754049af-d31e-4227-a253-a0020cbd559d" providerId="AD" clId="Web-{8BD33157-0A90-62BC-9ED6-BBC5CFEE86E4}" dt="2023-04-27T09:52:33.593" v="17"/>
          <ac:picMkLst>
            <pc:docMk/>
            <pc:sldMk cId="1595421680" sldId="374"/>
            <ac:picMk id="22" creationId="{54DD6AB0-A736-FAFD-FE1C-14A9AEAEBD83}"/>
          </ac:picMkLst>
        </pc:picChg>
      </pc:sldChg>
      <pc:sldChg chg="modSp del">
        <pc:chgData name="Chua Khai Shing" userId="S::e0005601@u.nus.edu::754049af-d31e-4227-a253-a0020cbd559d" providerId="AD" clId="Web-{8BD33157-0A90-62BC-9ED6-BBC5CFEE86E4}" dt="2023-04-27T09:49:21.010" v="10"/>
        <pc:sldMkLst>
          <pc:docMk/>
          <pc:sldMk cId="1282201413" sldId="375"/>
        </pc:sldMkLst>
        <pc:picChg chg="mod modCrop">
          <ac:chgData name="Chua Khai Shing" userId="S::e0005601@u.nus.edu::754049af-d31e-4227-a253-a0020cbd559d" providerId="AD" clId="Web-{8BD33157-0A90-62BC-9ED6-BBC5CFEE86E4}" dt="2023-04-27T08:32:31.760" v="4" actId="1076"/>
          <ac:picMkLst>
            <pc:docMk/>
            <pc:sldMk cId="1282201413" sldId="375"/>
            <ac:picMk id="17" creationId="{F0A310B2-5CCE-ADD7-573F-AADF088F428E}"/>
          </ac:picMkLst>
        </pc:picChg>
      </pc:sldChg>
      <pc:sldChg chg="modSp">
        <pc:chgData name="Chua Khai Shing" userId="S::e0005601@u.nus.edu::754049af-d31e-4227-a253-a0020cbd559d" providerId="AD" clId="Web-{8BD33157-0A90-62BC-9ED6-BBC5CFEE86E4}" dt="2023-04-27T08:32:04.635" v="0" actId="14100"/>
        <pc:sldMkLst>
          <pc:docMk/>
          <pc:sldMk cId="639567393" sldId="388"/>
        </pc:sldMkLst>
        <pc:spChg chg="mod">
          <ac:chgData name="Chua Khai Shing" userId="S::e0005601@u.nus.edu::754049af-d31e-4227-a253-a0020cbd559d" providerId="AD" clId="Web-{8BD33157-0A90-62BC-9ED6-BBC5CFEE86E4}" dt="2023-04-27T08:32:04.635" v="0" actId="14100"/>
          <ac:spMkLst>
            <pc:docMk/>
            <pc:sldMk cId="639567393" sldId="388"/>
            <ac:spMk id="30" creationId="{B8D31D4B-963D-FE7B-834E-170F52E67CEF}"/>
          </ac:spMkLst>
        </pc:spChg>
      </pc:sldChg>
      <pc:sldChg chg="addSp delSp modSp delAnim">
        <pc:chgData name="Chua Khai Shing" userId="S::e0005601@u.nus.edu::754049af-d31e-4227-a253-a0020cbd559d" providerId="AD" clId="Web-{8BD33157-0A90-62BC-9ED6-BBC5CFEE86E4}" dt="2023-04-27T10:02:54.905" v="168" actId="1076"/>
        <pc:sldMkLst>
          <pc:docMk/>
          <pc:sldMk cId="2571063976" sldId="401"/>
        </pc:sldMkLst>
        <pc:picChg chg="add mod">
          <ac:chgData name="Chua Khai Shing" userId="S::e0005601@u.nus.edu::754049af-d31e-4227-a253-a0020cbd559d" providerId="AD" clId="Web-{8BD33157-0A90-62BC-9ED6-BBC5CFEE86E4}" dt="2023-04-27T10:02:54.905" v="168" actId="1076"/>
          <ac:picMkLst>
            <pc:docMk/>
            <pc:sldMk cId="2571063976" sldId="401"/>
            <ac:picMk id="3" creationId="{926BFEC0-283A-216E-7518-DEA817D4DF60}"/>
          </ac:picMkLst>
        </pc:picChg>
        <pc:picChg chg="del">
          <ac:chgData name="Chua Khai Shing" userId="S::e0005601@u.nus.edu::754049af-d31e-4227-a253-a0020cbd559d" providerId="AD" clId="Web-{8BD33157-0A90-62BC-9ED6-BBC5CFEE86E4}" dt="2023-04-27T10:02:36.420" v="164"/>
          <ac:picMkLst>
            <pc:docMk/>
            <pc:sldMk cId="2571063976" sldId="401"/>
            <ac:picMk id="6" creationId="{7E0CCC81-4C7B-CD8E-AB71-D719286AED4C}"/>
          </ac:picMkLst>
        </pc:picChg>
      </pc:sldChg>
      <pc:sldChg chg="modSp">
        <pc:chgData name="Chua Khai Shing" userId="S::e0005601@u.nus.edu::754049af-d31e-4227-a253-a0020cbd559d" providerId="AD" clId="Web-{8BD33157-0A90-62BC-9ED6-BBC5CFEE86E4}" dt="2023-04-27T09:31:06.870" v="6" actId="1076"/>
        <pc:sldMkLst>
          <pc:docMk/>
          <pc:sldMk cId="1595612408" sldId="410"/>
        </pc:sldMkLst>
        <pc:spChg chg="mod">
          <ac:chgData name="Chua Khai Shing" userId="S::e0005601@u.nus.edu::754049af-d31e-4227-a253-a0020cbd559d" providerId="AD" clId="Web-{8BD33157-0A90-62BC-9ED6-BBC5CFEE86E4}" dt="2023-04-27T09:31:06.870" v="6" actId="1076"/>
          <ac:spMkLst>
            <pc:docMk/>
            <pc:sldMk cId="1595612408" sldId="410"/>
            <ac:spMk id="14" creationId="{61D5FC0F-9A6C-806E-CA7C-2F41C5BA567D}"/>
          </ac:spMkLst>
        </pc:spChg>
        <pc:cxnChg chg="mod">
          <ac:chgData name="Chua Khai Shing" userId="S::e0005601@u.nus.edu::754049af-d31e-4227-a253-a0020cbd559d" providerId="AD" clId="Web-{8BD33157-0A90-62BC-9ED6-BBC5CFEE86E4}" dt="2023-04-27T09:31:06.870" v="6" actId="1076"/>
          <ac:cxnSpMkLst>
            <pc:docMk/>
            <pc:sldMk cId="1595612408" sldId="410"/>
            <ac:cxnSpMk id="15" creationId="{2650621D-C7F4-1FB3-16FE-8C9078CF8619}"/>
          </ac:cxnSpMkLst>
        </pc:cxnChg>
        <pc:cxnChg chg="mod">
          <ac:chgData name="Chua Khai Shing" userId="S::e0005601@u.nus.edu::754049af-d31e-4227-a253-a0020cbd559d" providerId="AD" clId="Web-{8BD33157-0A90-62BC-9ED6-BBC5CFEE86E4}" dt="2023-04-27T09:31:06.870" v="6" actId="1076"/>
          <ac:cxnSpMkLst>
            <pc:docMk/>
            <pc:sldMk cId="1595612408" sldId="410"/>
            <ac:cxnSpMk id="16" creationId="{8F2B0A52-2D30-F7F4-136C-10E3CF522A8A}"/>
          </ac:cxnSpMkLst>
        </pc:cxnChg>
      </pc:sldChg>
      <pc:sldChg chg="addSp modSp">
        <pc:chgData name="Chua Khai Shing" userId="S::e0005601@u.nus.edu::754049af-d31e-4227-a253-a0020cbd559d" providerId="AD" clId="Web-{8BD33157-0A90-62BC-9ED6-BBC5CFEE86E4}" dt="2023-04-27T09:49:15.323" v="9" actId="1076"/>
        <pc:sldMkLst>
          <pc:docMk/>
          <pc:sldMk cId="3489111689" sldId="412"/>
        </pc:sldMkLst>
        <pc:picChg chg="add mod">
          <ac:chgData name="Chua Khai Shing" userId="S::e0005601@u.nus.edu::754049af-d31e-4227-a253-a0020cbd559d" providerId="AD" clId="Web-{8BD33157-0A90-62BC-9ED6-BBC5CFEE86E4}" dt="2023-04-27T09:49:15.323" v="9" actId="1076"/>
          <ac:picMkLst>
            <pc:docMk/>
            <pc:sldMk cId="3489111689" sldId="412"/>
            <ac:picMk id="6" creationId="{CD7CA6E2-4C93-3A3B-B587-E967A00D4B95}"/>
          </ac:picMkLst>
        </pc:picChg>
      </pc:sldChg>
      <pc:sldChg chg="addSp delSp modSp add replId">
        <pc:chgData name="Chua Khai Shing" userId="S::e0005601@u.nus.edu::754049af-d31e-4227-a253-a0020cbd559d" providerId="AD" clId="Web-{8BD33157-0A90-62BC-9ED6-BBC5CFEE86E4}" dt="2023-04-27T09:56:48.146" v="89" actId="1076"/>
        <pc:sldMkLst>
          <pc:docMk/>
          <pc:sldMk cId="4043147623" sldId="413"/>
        </pc:sldMkLst>
        <pc:spChg chg="mod">
          <ac:chgData name="Chua Khai Shing" userId="S::e0005601@u.nus.edu::754049af-d31e-4227-a253-a0020cbd559d" providerId="AD" clId="Web-{8BD33157-0A90-62BC-9ED6-BBC5CFEE86E4}" dt="2023-04-27T09:55:40.394" v="58" actId="20577"/>
          <ac:spMkLst>
            <pc:docMk/>
            <pc:sldMk cId="4043147623" sldId="413"/>
            <ac:spMk id="2" creationId="{A76ED768-DF11-B59B-2C9D-948F5018E23D}"/>
          </ac:spMkLst>
        </pc:spChg>
        <pc:spChg chg="add mod">
          <ac:chgData name="Chua Khai Shing" userId="S::e0005601@u.nus.edu::754049af-d31e-4227-a253-a0020cbd559d" providerId="AD" clId="Web-{8BD33157-0A90-62BC-9ED6-BBC5CFEE86E4}" dt="2023-04-27T09:56:07.301" v="69" actId="1076"/>
          <ac:spMkLst>
            <pc:docMk/>
            <pc:sldMk cId="4043147623" sldId="413"/>
            <ac:spMk id="7" creationId="{715EB82A-E368-17DB-D70F-C1A2239C767D}"/>
          </ac:spMkLst>
        </pc:spChg>
        <pc:spChg chg="add mod">
          <ac:chgData name="Chua Khai Shing" userId="S::e0005601@u.nus.edu::754049af-d31e-4227-a253-a0020cbd559d" providerId="AD" clId="Web-{8BD33157-0A90-62BC-9ED6-BBC5CFEE86E4}" dt="2023-04-27T09:56:23.239" v="82" actId="1076"/>
          <ac:spMkLst>
            <pc:docMk/>
            <pc:sldMk cId="4043147623" sldId="413"/>
            <ac:spMk id="9" creationId="{2BBE36A7-A5BB-35EC-3F3E-966358A98548}"/>
          </ac:spMkLst>
        </pc:spChg>
        <pc:spChg chg="add mod">
          <ac:chgData name="Chua Khai Shing" userId="S::e0005601@u.nus.edu::754049af-d31e-4227-a253-a0020cbd559d" providerId="AD" clId="Web-{8BD33157-0A90-62BC-9ED6-BBC5CFEE86E4}" dt="2023-04-27T09:56:07.489" v="71" actId="1076"/>
          <ac:spMkLst>
            <pc:docMk/>
            <pc:sldMk cId="4043147623" sldId="413"/>
            <ac:spMk id="11" creationId="{7791CD33-2214-F500-E3FF-E052FD58FD58}"/>
          </ac:spMkLst>
        </pc:spChg>
        <pc:spChg chg="add mod">
          <ac:chgData name="Chua Khai Shing" userId="S::e0005601@u.nus.edu::754049af-d31e-4227-a253-a0020cbd559d" providerId="AD" clId="Web-{8BD33157-0A90-62BC-9ED6-BBC5CFEE86E4}" dt="2023-04-27T09:56:07.536" v="72" actId="1076"/>
          <ac:spMkLst>
            <pc:docMk/>
            <pc:sldMk cId="4043147623" sldId="413"/>
            <ac:spMk id="14" creationId="{D97995A5-AF76-C263-27AD-4D6B278C2790}"/>
          </ac:spMkLst>
        </pc:spChg>
        <pc:spChg chg="add mod">
          <ac:chgData name="Chua Khai Shing" userId="S::e0005601@u.nus.edu::754049af-d31e-4227-a253-a0020cbd559d" providerId="AD" clId="Web-{8BD33157-0A90-62BC-9ED6-BBC5CFEE86E4}" dt="2023-04-27T09:56:28.255" v="85" actId="1076"/>
          <ac:spMkLst>
            <pc:docMk/>
            <pc:sldMk cId="4043147623" sldId="413"/>
            <ac:spMk id="16" creationId="{15C4501D-5B20-69AB-A48E-F7736BA668EB}"/>
          </ac:spMkLst>
        </pc:spChg>
        <pc:spChg chg="add mod">
          <ac:chgData name="Chua Khai Shing" userId="S::e0005601@u.nus.edu::754049af-d31e-4227-a253-a0020cbd559d" providerId="AD" clId="Web-{8BD33157-0A90-62BC-9ED6-BBC5CFEE86E4}" dt="2023-04-27T09:56:33.380" v="86" actId="1076"/>
          <ac:spMkLst>
            <pc:docMk/>
            <pc:sldMk cId="4043147623" sldId="413"/>
            <ac:spMk id="18" creationId="{190612A0-594B-147A-E40E-2C06276163C6}"/>
          </ac:spMkLst>
        </pc:spChg>
        <pc:picChg chg="del">
          <ac:chgData name="Chua Khai Shing" userId="S::e0005601@u.nus.edu::754049af-d31e-4227-a253-a0020cbd559d" providerId="AD" clId="Web-{8BD33157-0A90-62BC-9ED6-BBC5CFEE86E4}" dt="2023-04-27T09:55:58.817" v="59"/>
          <ac:picMkLst>
            <pc:docMk/>
            <pc:sldMk cId="4043147623" sldId="413"/>
            <ac:picMk id="6" creationId="{CD7CA6E2-4C93-3A3B-B587-E967A00D4B95}"/>
          </ac:picMkLst>
        </pc:picChg>
        <pc:picChg chg="add mod">
          <ac:chgData name="Chua Khai Shing" userId="S::e0005601@u.nus.edu::754049af-d31e-4227-a253-a0020cbd559d" providerId="AD" clId="Web-{8BD33157-0A90-62BC-9ED6-BBC5CFEE86E4}" dt="2023-04-27T09:56:48.146" v="89" actId="1076"/>
          <ac:picMkLst>
            <pc:docMk/>
            <pc:sldMk cId="4043147623" sldId="413"/>
            <ac:picMk id="20" creationId="{5C39118E-5AD6-E6B2-2B61-E2050D639296}"/>
          </ac:picMkLst>
        </pc:picChg>
        <pc:picChg chg="add mod">
          <ac:chgData name="Chua Khai Shing" userId="S::e0005601@u.nus.edu::754049af-d31e-4227-a253-a0020cbd559d" providerId="AD" clId="Web-{8BD33157-0A90-62BC-9ED6-BBC5CFEE86E4}" dt="2023-04-27T09:56:28.224" v="84" actId="1076"/>
          <ac:picMkLst>
            <pc:docMk/>
            <pc:sldMk cId="4043147623" sldId="413"/>
            <ac:picMk id="22" creationId="{BF0BB121-9EB3-184B-4EEE-7BFD65229494}"/>
          </ac:picMkLst>
        </pc:picChg>
        <pc:picChg chg="add mod">
          <ac:chgData name="Chua Khai Shing" userId="S::e0005601@u.nus.edu::754049af-d31e-4227-a253-a0020cbd559d" providerId="AD" clId="Web-{8BD33157-0A90-62BC-9ED6-BBC5CFEE86E4}" dt="2023-04-27T09:56:38.521" v="88" actId="1076"/>
          <ac:picMkLst>
            <pc:docMk/>
            <pc:sldMk cId="4043147623" sldId="413"/>
            <ac:picMk id="24" creationId="{743140CF-5DA5-2F3E-2469-BC50416E5EDD}"/>
          </ac:picMkLst>
        </pc:picChg>
      </pc:sldChg>
    </pc:docChg>
  </pc:docChgLst>
  <pc:docChgLst>
    <pc:chgData name="Zhang Tao" userId="S::e0938862@u.nus.edu::b8622cc7-4244-4735-8cb9-f38cdcea215d" providerId="AD" clId="Web-{4C68348C-D3D7-4806-A4B0-3904109C88A3}"/>
    <pc:docChg chg="modSld">
      <pc:chgData name="Zhang Tao" userId="S::e0938862@u.nus.edu::b8622cc7-4244-4735-8cb9-f38cdcea215d" providerId="AD" clId="Web-{4C68348C-D3D7-4806-A4B0-3904109C88A3}" dt="2023-04-28T13:47:51.738" v="3" actId="20577"/>
      <pc:docMkLst>
        <pc:docMk/>
      </pc:docMkLst>
      <pc:sldChg chg="modSp">
        <pc:chgData name="Zhang Tao" userId="S::e0938862@u.nus.edu::b8622cc7-4244-4735-8cb9-f38cdcea215d" providerId="AD" clId="Web-{4C68348C-D3D7-4806-A4B0-3904109C88A3}" dt="2023-04-28T13:47:51.738" v="3" actId="20577"/>
        <pc:sldMkLst>
          <pc:docMk/>
          <pc:sldMk cId="920173932" sldId="275"/>
        </pc:sldMkLst>
        <pc:spChg chg="mod">
          <ac:chgData name="Zhang Tao" userId="S::e0938862@u.nus.edu::b8622cc7-4244-4735-8cb9-f38cdcea215d" providerId="AD" clId="Web-{4C68348C-D3D7-4806-A4B0-3904109C88A3}" dt="2023-04-28T13:47:51.738" v="3" actId="20577"/>
          <ac:spMkLst>
            <pc:docMk/>
            <pc:sldMk cId="920173932" sldId="275"/>
            <ac:spMk id="3" creationId="{E14BBEAF-B516-45F4-9EF6-A9F65111580F}"/>
          </ac:spMkLst>
        </pc:spChg>
      </pc:sldChg>
    </pc:docChg>
  </pc:docChgLst>
  <pc:docChgLst>
    <pc:chgData name="Lim Kim Hui" userId="65273031-5ccd-4dd3-a755-b95b46b711e2" providerId="ADAL" clId="{06F49CEE-1B62-4EAB-82E2-01B88F70D24D}"/>
    <pc:docChg chg="undo redo custSel addSld delSld modSld sldOrd">
      <pc:chgData name="Lim Kim Hui" userId="65273031-5ccd-4dd3-a755-b95b46b711e2" providerId="ADAL" clId="{06F49CEE-1B62-4EAB-82E2-01B88F70D24D}" dt="2023-04-29T15:52:55.169" v="17067" actId="207"/>
      <pc:docMkLst>
        <pc:docMk/>
      </pc:docMkLst>
      <pc:sldChg chg="addSp delSp modSp mod">
        <pc:chgData name="Lim Kim Hui" userId="65273031-5ccd-4dd3-a755-b95b46b711e2" providerId="ADAL" clId="{06F49CEE-1B62-4EAB-82E2-01B88F70D24D}" dt="2023-04-28T08:05:50.294" v="8777" actId="20577"/>
        <pc:sldMkLst>
          <pc:docMk/>
          <pc:sldMk cId="920173932" sldId="275"/>
        </pc:sldMkLst>
        <pc:spChg chg="mod">
          <ac:chgData name="Lim Kim Hui" userId="65273031-5ccd-4dd3-a755-b95b46b711e2" providerId="ADAL" clId="{06F49CEE-1B62-4EAB-82E2-01B88F70D24D}" dt="2023-04-28T02:58:06.642" v="8519" actId="1076"/>
          <ac:spMkLst>
            <pc:docMk/>
            <pc:sldMk cId="920173932" sldId="275"/>
            <ac:spMk id="2" creationId="{38FFA191-5CCC-43CB-BD83-4F80ED362608}"/>
          </ac:spMkLst>
        </pc:spChg>
        <pc:spChg chg="mod">
          <ac:chgData name="Lim Kim Hui" userId="65273031-5ccd-4dd3-a755-b95b46b711e2" providerId="ADAL" clId="{06F49CEE-1B62-4EAB-82E2-01B88F70D24D}" dt="2023-04-28T08:05:50.294" v="8777" actId="20577"/>
          <ac:spMkLst>
            <pc:docMk/>
            <pc:sldMk cId="920173932" sldId="275"/>
            <ac:spMk id="3" creationId="{E14BBEAF-B516-45F4-9EF6-A9F65111580F}"/>
          </ac:spMkLst>
        </pc:spChg>
        <pc:spChg chg="add del mod">
          <ac:chgData name="Lim Kim Hui" userId="65273031-5ccd-4dd3-a755-b95b46b711e2" providerId="ADAL" clId="{06F49CEE-1B62-4EAB-82E2-01B88F70D24D}" dt="2023-04-28T02:48:23.576" v="8473" actId="478"/>
          <ac:spMkLst>
            <pc:docMk/>
            <pc:sldMk cId="920173932" sldId="275"/>
            <ac:spMk id="6" creationId="{E258D24E-264B-3C34-0ABC-C2541FF5F821}"/>
          </ac:spMkLst>
        </pc:spChg>
        <pc:grpChg chg="add del mod">
          <ac:chgData name="Lim Kim Hui" userId="65273031-5ccd-4dd3-a755-b95b46b711e2" providerId="ADAL" clId="{06F49CEE-1B62-4EAB-82E2-01B88F70D24D}" dt="2023-04-28T02:47:51.433" v="8454" actId="478"/>
          <ac:grpSpMkLst>
            <pc:docMk/>
            <pc:sldMk cId="920173932" sldId="275"/>
            <ac:grpSpMk id="7" creationId="{2B4B828C-3830-3BE5-8A7B-3DA6D7D22596}"/>
          </ac:grpSpMkLst>
        </pc:grpChg>
        <pc:grpChg chg="mod">
          <ac:chgData name="Lim Kim Hui" userId="65273031-5ccd-4dd3-a755-b95b46b711e2" providerId="ADAL" clId="{06F49CEE-1B62-4EAB-82E2-01B88F70D24D}" dt="2023-04-27T15:22:18.112" v="8256" actId="1076"/>
          <ac:grpSpMkLst>
            <pc:docMk/>
            <pc:sldMk cId="920173932" sldId="275"/>
            <ac:grpSpMk id="8" creationId="{DDD081B3-1BFE-7A0E-1C94-A60ECF1D6445}"/>
          </ac:grpSpMkLst>
        </pc:grpChg>
        <pc:picChg chg="mod">
          <ac:chgData name="Lim Kim Hui" userId="65273031-5ccd-4dd3-a755-b95b46b711e2" providerId="ADAL" clId="{06F49CEE-1B62-4EAB-82E2-01B88F70D24D}" dt="2023-04-27T15:22:18.112" v="8256" actId="1076"/>
          <ac:picMkLst>
            <pc:docMk/>
            <pc:sldMk cId="920173932" sldId="275"/>
            <ac:picMk id="9" creationId="{3906CC8A-2519-3FDB-4736-435AA653B720}"/>
          </ac:picMkLst>
        </pc:picChg>
        <pc:picChg chg="mod">
          <ac:chgData name="Lim Kim Hui" userId="65273031-5ccd-4dd3-a755-b95b46b711e2" providerId="ADAL" clId="{06F49CEE-1B62-4EAB-82E2-01B88F70D24D}" dt="2023-04-27T15:22:18.112" v="8256" actId="1076"/>
          <ac:picMkLst>
            <pc:docMk/>
            <pc:sldMk cId="920173932" sldId="275"/>
            <ac:picMk id="10" creationId="{BFF9387C-4B37-F785-2853-B5E46C09D617}"/>
          </ac:picMkLst>
        </pc:picChg>
        <pc:picChg chg="mod">
          <ac:chgData name="Lim Kim Hui" userId="65273031-5ccd-4dd3-a755-b95b46b711e2" providerId="ADAL" clId="{06F49CEE-1B62-4EAB-82E2-01B88F70D24D}" dt="2023-04-27T15:22:18.112" v="8256" actId="1076"/>
          <ac:picMkLst>
            <pc:docMk/>
            <pc:sldMk cId="920173932" sldId="275"/>
            <ac:picMk id="11" creationId="{7B83B609-DECC-F3D5-BFF5-73090D431C11}"/>
          </ac:picMkLst>
        </pc:picChg>
      </pc:sldChg>
      <pc:sldChg chg="addSp delSp modSp mod">
        <pc:chgData name="Lim Kim Hui" userId="65273031-5ccd-4dd3-a755-b95b46b711e2" providerId="ADAL" clId="{06F49CEE-1B62-4EAB-82E2-01B88F70D24D}" dt="2023-04-25T16:49:55.023" v="5962" actId="108"/>
        <pc:sldMkLst>
          <pc:docMk/>
          <pc:sldMk cId="1775124906" sldId="288"/>
        </pc:sldMkLst>
        <pc:spChg chg="add del">
          <ac:chgData name="Lim Kim Hui" userId="65273031-5ccd-4dd3-a755-b95b46b711e2" providerId="ADAL" clId="{06F49CEE-1B62-4EAB-82E2-01B88F70D24D}" dt="2023-04-25T14:53:59.275" v="5001" actId="22"/>
          <ac:spMkLst>
            <pc:docMk/>
            <pc:sldMk cId="1775124906" sldId="288"/>
            <ac:spMk id="4" creationId="{0323E19A-3020-EFF5-B9B8-0F216B6D42FF}"/>
          </ac:spMkLst>
        </pc:spChg>
        <pc:spChg chg="del">
          <ac:chgData name="Lim Kim Hui" userId="65273031-5ccd-4dd3-a755-b95b46b711e2" providerId="ADAL" clId="{06F49CEE-1B62-4EAB-82E2-01B88F70D24D}" dt="2023-04-25T14:53:55.414" v="4998" actId="478"/>
          <ac:spMkLst>
            <pc:docMk/>
            <pc:sldMk cId="1775124906" sldId="288"/>
            <ac:spMk id="5" creationId="{20F9FDD5-17DD-4E86-859F-12FD2CEFA8FE}"/>
          </ac:spMkLst>
        </pc:spChg>
        <pc:spChg chg="add del">
          <ac:chgData name="Lim Kim Hui" userId="65273031-5ccd-4dd3-a755-b95b46b711e2" providerId="ADAL" clId="{06F49CEE-1B62-4EAB-82E2-01B88F70D24D}" dt="2023-04-25T14:54:01.158" v="5003" actId="22"/>
          <ac:spMkLst>
            <pc:docMk/>
            <pc:sldMk cId="1775124906" sldId="288"/>
            <ac:spMk id="7" creationId="{4A382D16-BE36-6642-C82E-2360DB0D0D41}"/>
          </ac:spMkLst>
        </pc:spChg>
        <pc:spChg chg="add mod">
          <ac:chgData name="Lim Kim Hui" userId="65273031-5ccd-4dd3-a755-b95b46b711e2" providerId="ADAL" clId="{06F49CEE-1B62-4EAB-82E2-01B88F70D24D}" dt="2023-04-25T14:54:11.367" v="5004"/>
          <ac:spMkLst>
            <pc:docMk/>
            <pc:sldMk cId="1775124906" sldId="288"/>
            <ac:spMk id="8" creationId="{D0B33F95-D0F4-EF93-6048-3C2D46EDFFFB}"/>
          </ac:spMkLst>
        </pc:spChg>
        <pc:spChg chg="add mod">
          <ac:chgData name="Lim Kim Hui" userId="65273031-5ccd-4dd3-a755-b95b46b711e2" providerId="ADAL" clId="{06F49CEE-1B62-4EAB-82E2-01B88F70D24D}" dt="2023-04-25T14:54:11.367" v="5004"/>
          <ac:spMkLst>
            <pc:docMk/>
            <pc:sldMk cId="1775124906" sldId="288"/>
            <ac:spMk id="9" creationId="{00327450-4FEA-5F3C-FCC2-2EF857C9175C}"/>
          </ac:spMkLst>
        </pc:spChg>
        <pc:spChg chg="add del mod">
          <ac:chgData name="Lim Kim Hui" userId="65273031-5ccd-4dd3-a755-b95b46b711e2" providerId="ADAL" clId="{06F49CEE-1B62-4EAB-82E2-01B88F70D24D}" dt="2023-04-25T16:46:49.301" v="5864"/>
          <ac:spMkLst>
            <pc:docMk/>
            <pc:sldMk cId="1775124906" sldId="288"/>
            <ac:spMk id="10" creationId="{96E11C8B-E005-E9D0-14A4-1ED53062F72D}"/>
          </ac:spMkLst>
        </pc:spChg>
        <pc:spChg chg="del">
          <ac:chgData name="Lim Kim Hui" userId="65273031-5ccd-4dd3-a755-b95b46b711e2" providerId="ADAL" clId="{06F49CEE-1B62-4EAB-82E2-01B88F70D24D}" dt="2023-04-25T16:48:33.818" v="5906" actId="478"/>
          <ac:spMkLst>
            <pc:docMk/>
            <pc:sldMk cId="1775124906" sldId="288"/>
            <ac:spMk id="13" creationId="{7D2CAB0E-A14D-FAAB-11C6-F5E0F06BD5F1}"/>
          </ac:spMkLst>
        </pc:spChg>
        <pc:spChg chg="del">
          <ac:chgData name="Lim Kim Hui" userId="65273031-5ccd-4dd3-a755-b95b46b711e2" providerId="ADAL" clId="{06F49CEE-1B62-4EAB-82E2-01B88F70D24D}" dt="2023-04-25T16:48:33.056" v="5905" actId="478"/>
          <ac:spMkLst>
            <pc:docMk/>
            <pc:sldMk cId="1775124906" sldId="288"/>
            <ac:spMk id="15" creationId="{542F43F4-49CD-C846-23E5-C70306AC6766}"/>
          </ac:spMkLst>
        </pc:spChg>
        <pc:spChg chg="add mod">
          <ac:chgData name="Lim Kim Hui" userId="65273031-5ccd-4dd3-a755-b95b46b711e2" providerId="ADAL" clId="{06F49CEE-1B62-4EAB-82E2-01B88F70D24D}" dt="2023-04-25T16:49:55.023" v="5962" actId="108"/>
          <ac:spMkLst>
            <pc:docMk/>
            <pc:sldMk cId="1775124906" sldId="288"/>
            <ac:spMk id="16" creationId="{2CBE2542-2835-E67F-846B-4292AE7991FF}"/>
          </ac:spMkLst>
        </pc:spChg>
        <pc:spChg chg="del">
          <ac:chgData name="Lim Kim Hui" userId="65273031-5ccd-4dd3-a755-b95b46b711e2" providerId="ADAL" clId="{06F49CEE-1B62-4EAB-82E2-01B88F70D24D}" dt="2023-04-25T16:48:35" v="5907" actId="478"/>
          <ac:spMkLst>
            <pc:docMk/>
            <pc:sldMk cId="1775124906" sldId="288"/>
            <ac:spMk id="17" creationId="{2DE957F8-B879-9575-FA91-6E37969CE8A5}"/>
          </ac:spMkLst>
        </pc:spChg>
        <pc:spChg chg="del">
          <ac:chgData name="Lim Kim Hui" userId="65273031-5ccd-4dd3-a755-b95b46b711e2" providerId="ADAL" clId="{06F49CEE-1B62-4EAB-82E2-01B88F70D24D}" dt="2023-04-25T16:48:35.703" v="5908" actId="478"/>
          <ac:spMkLst>
            <pc:docMk/>
            <pc:sldMk cId="1775124906" sldId="288"/>
            <ac:spMk id="19" creationId="{0FB00FCB-7FE1-0669-9C70-3B5B73DA3B8E}"/>
          </ac:spMkLst>
        </pc:spChg>
        <pc:spChg chg="del">
          <ac:chgData name="Lim Kim Hui" userId="65273031-5ccd-4dd3-a755-b95b46b711e2" providerId="ADAL" clId="{06F49CEE-1B62-4EAB-82E2-01B88F70D24D}" dt="2023-04-25T16:48:36.328" v="5909" actId="478"/>
          <ac:spMkLst>
            <pc:docMk/>
            <pc:sldMk cId="1775124906" sldId="288"/>
            <ac:spMk id="21" creationId="{DDEEE52B-D8B3-8C3F-F482-3067B89DBC61}"/>
          </ac:spMkLst>
        </pc:spChg>
        <pc:spChg chg="del">
          <ac:chgData name="Lim Kim Hui" userId="65273031-5ccd-4dd3-a755-b95b46b711e2" providerId="ADAL" clId="{06F49CEE-1B62-4EAB-82E2-01B88F70D24D}" dt="2023-04-25T16:48:37.078" v="5910" actId="478"/>
          <ac:spMkLst>
            <pc:docMk/>
            <pc:sldMk cId="1775124906" sldId="288"/>
            <ac:spMk id="23" creationId="{58B1E555-E1AF-0BC9-244D-64ADA5039A11}"/>
          </ac:spMkLst>
        </pc:spChg>
        <pc:spChg chg="del">
          <ac:chgData name="Lim Kim Hui" userId="65273031-5ccd-4dd3-a755-b95b46b711e2" providerId="ADAL" clId="{06F49CEE-1B62-4EAB-82E2-01B88F70D24D}" dt="2023-04-25T16:48:38.278" v="5911" actId="478"/>
          <ac:spMkLst>
            <pc:docMk/>
            <pc:sldMk cId="1775124906" sldId="288"/>
            <ac:spMk id="25" creationId="{BB046F5A-A637-88A9-7252-365F161408C2}"/>
          </ac:spMkLst>
        </pc:spChg>
        <pc:spChg chg="del">
          <ac:chgData name="Lim Kim Hui" userId="65273031-5ccd-4dd3-a755-b95b46b711e2" providerId="ADAL" clId="{06F49CEE-1B62-4EAB-82E2-01B88F70D24D}" dt="2023-04-25T16:48:39.018" v="5912" actId="478"/>
          <ac:spMkLst>
            <pc:docMk/>
            <pc:sldMk cId="1775124906" sldId="288"/>
            <ac:spMk id="27" creationId="{D687C3D9-A45C-8718-98A8-F8670A02BA17}"/>
          </ac:spMkLst>
        </pc:spChg>
        <pc:spChg chg="del">
          <ac:chgData name="Lim Kim Hui" userId="65273031-5ccd-4dd3-a755-b95b46b711e2" providerId="ADAL" clId="{06F49CEE-1B62-4EAB-82E2-01B88F70D24D}" dt="2023-04-25T14:53:56.338" v="4999" actId="478"/>
          <ac:spMkLst>
            <pc:docMk/>
            <pc:sldMk cId="1775124906" sldId="288"/>
            <ac:spMk id="71" creationId="{7363D8F0-2EF2-4A27-857F-6DF970D5393C}"/>
          </ac:spMkLst>
        </pc:spChg>
        <pc:picChg chg="add del mod">
          <ac:chgData name="Lim Kim Hui" userId="65273031-5ccd-4dd3-a755-b95b46b711e2" providerId="ADAL" clId="{06F49CEE-1B62-4EAB-82E2-01B88F70D24D}" dt="2023-04-25T16:46:49.301" v="5864"/>
          <ac:picMkLst>
            <pc:docMk/>
            <pc:sldMk cId="1775124906" sldId="288"/>
            <ac:picMk id="11" creationId="{E750C271-9A00-7E74-C366-BF5FB157AA2C}"/>
          </ac:picMkLst>
        </pc:picChg>
        <pc:picChg chg="add del mod">
          <ac:chgData name="Lim Kim Hui" userId="65273031-5ccd-4dd3-a755-b95b46b711e2" providerId="ADAL" clId="{06F49CEE-1B62-4EAB-82E2-01B88F70D24D}" dt="2023-04-25T16:46:49.301" v="5864"/>
          <ac:picMkLst>
            <pc:docMk/>
            <pc:sldMk cId="1775124906" sldId="288"/>
            <ac:picMk id="12" creationId="{4E84ED8E-EE0E-ACD1-0E17-0E50062C19C9}"/>
          </ac:picMkLst>
        </pc:picChg>
        <pc:picChg chg="add del mod">
          <ac:chgData name="Lim Kim Hui" userId="65273031-5ccd-4dd3-a755-b95b46b711e2" providerId="ADAL" clId="{06F49CEE-1B62-4EAB-82E2-01B88F70D24D}" dt="2023-04-25T16:46:49.301" v="5864"/>
          <ac:picMkLst>
            <pc:docMk/>
            <pc:sldMk cId="1775124906" sldId="288"/>
            <ac:picMk id="14" creationId="{DF308122-EB09-A19B-0DED-0FFFAE9A8BD6}"/>
          </ac:picMkLst>
        </pc:picChg>
        <pc:picChg chg="add del mod">
          <ac:chgData name="Lim Kim Hui" userId="65273031-5ccd-4dd3-a755-b95b46b711e2" providerId="ADAL" clId="{06F49CEE-1B62-4EAB-82E2-01B88F70D24D}" dt="2023-04-25T16:48:48.657" v="5917" actId="478"/>
          <ac:picMkLst>
            <pc:docMk/>
            <pc:sldMk cId="1775124906" sldId="288"/>
            <ac:picMk id="18" creationId="{8A2DCEC8-4540-5EB9-F9AA-143E52F9C85B}"/>
          </ac:picMkLst>
        </pc:picChg>
        <pc:picChg chg="add del mod">
          <ac:chgData name="Lim Kim Hui" userId="65273031-5ccd-4dd3-a755-b95b46b711e2" providerId="ADAL" clId="{06F49CEE-1B62-4EAB-82E2-01B88F70D24D}" dt="2023-04-25T16:48:47.080" v="5915" actId="478"/>
          <ac:picMkLst>
            <pc:docMk/>
            <pc:sldMk cId="1775124906" sldId="288"/>
            <ac:picMk id="20" creationId="{425DAA52-4930-EFE8-0481-9780EE18026F}"/>
          </ac:picMkLst>
        </pc:picChg>
        <pc:picChg chg="add del mod">
          <ac:chgData name="Lim Kim Hui" userId="65273031-5ccd-4dd3-a755-b95b46b711e2" providerId="ADAL" clId="{06F49CEE-1B62-4EAB-82E2-01B88F70D24D}" dt="2023-04-25T16:48:47.796" v="5916" actId="478"/>
          <ac:picMkLst>
            <pc:docMk/>
            <pc:sldMk cId="1775124906" sldId="288"/>
            <ac:picMk id="22" creationId="{847E733E-386B-8269-117C-324025C03003}"/>
          </ac:picMkLst>
        </pc:picChg>
        <pc:picChg chg="add del mod">
          <ac:chgData name="Lim Kim Hui" userId="65273031-5ccd-4dd3-a755-b95b46b711e2" providerId="ADAL" clId="{06F49CEE-1B62-4EAB-82E2-01B88F70D24D}" dt="2023-04-25T16:48:45.978" v="5914" actId="478"/>
          <ac:picMkLst>
            <pc:docMk/>
            <pc:sldMk cId="1775124906" sldId="288"/>
            <ac:picMk id="24" creationId="{162081B2-54F1-A60E-DC6F-7F4032A44973}"/>
          </ac:picMkLst>
        </pc:picChg>
      </pc:sldChg>
      <pc:sldChg chg="addSp delSp modSp del mod">
        <pc:chgData name="Lim Kim Hui" userId="65273031-5ccd-4dd3-a755-b95b46b711e2" providerId="ADAL" clId="{06F49CEE-1B62-4EAB-82E2-01B88F70D24D}" dt="2023-04-25T16:23:32.619" v="5860" actId="47"/>
        <pc:sldMkLst>
          <pc:docMk/>
          <pc:sldMk cId="2281914008" sldId="299"/>
        </pc:sldMkLst>
        <pc:spChg chg="del">
          <ac:chgData name="Lim Kim Hui" userId="65273031-5ccd-4dd3-a755-b95b46b711e2" providerId="ADAL" clId="{06F49CEE-1B62-4EAB-82E2-01B88F70D24D}" dt="2023-04-25T14:54:30.447" v="5008" actId="478"/>
          <ac:spMkLst>
            <pc:docMk/>
            <pc:sldMk cId="2281914008" sldId="299"/>
            <ac:spMk id="3" creationId="{15F5CAEF-2A13-4560-AAF3-0F8CD9FE1CF7}"/>
          </ac:spMkLst>
        </pc:spChg>
        <pc:spChg chg="del">
          <ac:chgData name="Lim Kim Hui" userId="65273031-5ccd-4dd3-a755-b95b46b711e2" providerId="ADAL" clId="{06F49CEE-1B62-4EAB-82E2-01B88F70D24D}" dt="2023-04-25T14:54:28.790" v="5007" actId="478"/>
          <ac:spMkLst>
            <pc:docMk/>
            <pc:sldMk cId="2281914008" sldId="299"/>
            <ac:spMk id="4" creationId="{57E114A7-DC0A-4A72-830D-FAA9026E9DDC}"/>
          </ac:spMkLst>
        </pc:spChg>
        <pc:spChg chg="add mod">
          <ac:chgData name="Lim Kim Hui" userId="65273031-5ccd-4dd3-a755-b95b46b711e2" providerId="ADAL" clId="{06F49CEE-1B62-4EAB-82E2-01B88F70D24D}" dt="2023-04-25T14:54:31.450" v="5009"/>
          <ac:spMkLst>
            <pc:docMk/>
            <pc:sldMk cId="2281914008" sldId="299"/>
            <ac:spMk id="5" creationId="{10F86429-440D-8CFB-96F8-9EE3E11E18A6}"/>
          </ac:spMkLst>
        </pc:spChg>
        <pc:spChg chg="add mod">
          <ac:chgData name="Lim Kim Hui" userId="65273031-5ccd-4dd3-a755-b95b46b711e2" providerId="ADAL" clId="{06F49CEE-1B62-4EAB-82E2-01B88F70D24D}" dt="2023-04-25T14:54:31.450" v="5009"/>
          <ac:spMkLst>
            <pc:docMk/>
            <pc:sldMk cId="2281914008" sldId="299"/>
            <ac:spMk id="6" creationId="{63E9CF7C-3A87-44F7-D530-64BF307A2489}"/>
          </ac:spMkLst>
        </pc:spChg>
      </pc:sldChg>
      <pc:sldChg chg="modSp mod">
        <pc:chgData name="Lim Kim Hui" userId="65273031-5ccd-4dd3-a755-b95b46b711e2" providerId="ADAL" clId="{06F49CEE-1B62-4EAB-82E2-01B88F70D24D}" dt="2023-04-25T13:07:28.987" v="3747" actId="20577"/>
        <pc:sldMkLst>
          <pc:docMk/>
          <pc:sldMk cId="1476137269" sldId="304"/>
        </pc:sldMkLst>
        <pc:spChg chg="mod">
          <ac:chgData name="Lim Kim Hui" userId="65273031-5ccd-4dd3-a755-b95b46b711e2" providerId="ADAL" clId="{06F49CEE-1B62-4EAB-82E2-01B88F70D24D}" dt="2023-04-25T13:07:28.987" v="3747" actId="20577"/>
          <ac:spMkLst>
            <pc:docMk/>
            <pc:sldMk cId="1476137269" sldId="304"/>
            <ac:spMk id="4" creationId="{37E93E82-C703-64D0-EB16-424C63A58B99}"/>
          </ac:spMkLst>
        </pc:spChg>
      </pc:sldChg>
      <pc:sldChg chg="addSp delSp modSp mod">
        <pc:chgData name="Lim Kim Hui" userId="65273031-5ccd-4dd3-a755-b95b46b711e2" providerId="ADAL" clId="{06F49CEE-1B62-4EAB-82E2-01B88F70D24D}" dt="2023-04-25T14:50:55.546" v="4855"/>
        <pc:sldMkLst>
          <pc:docMk/>
          <pc:sldMk cId="731641844" sldId="308"/>
        </pc:sldMkLst>
        <pc:spChg chg="add mod">
          <ac:chgData name="Lim Kim Hui" userId="65273031-5ccd-4dd3-a755-b95b46b711e2" providerId="ADAL" clId="{06F49CEE-1B62-4EAB-82E2-01B88F70D24D}" dt="2023-04-25T14:50:55.546" v="4855"/>
          <ac:spMkLst>
            <pc:docMk/>
            <pc:sldMk cId="731641844" sldId="308"/>
            <ac:spMk id="5" creationId="{86D3400A-06EB-BC68-519A-E8C755AC1158}"/>
          </ac:spMkLst>
        </pc:spChg>
        <pc:spChg chg="add mod">
          <ac:chgData name="Lim Kim Hui" userId="65273031-5ccd-4dd3-a755-b95b46b711e2" providerId="ADAL" clId="{06F49CEE-1B62-4EAB-82E2-01B88F70D24D}" dt="2023-04-25T14:50:55.546" v="4855"/>
          <ac:spMkLst>
            <pc:docMk/>
            <pc:sldMk cId="731641844" sldId="308"/>
            <ac:spMk id="6" creationId="{11421368-8F9C-6254-2554-B638E626F9AE}"/>
          </ac:spMkLst>
        </pc:spChg>
        <pc:spChg chg="del">
          <ac:chgData name="Lim Kim Hui" userId="65273031-5ccd-4dd3-a755-b95b46b711e2" providerId="ADAL" clId="{06F49CEE-1B62-4EAB-82E2-01B88F70D24D}" dt="2023-04-25T14:50:55.122" v="4854" actId="478"/>
          <ac:spMkLst>
            <pc:docMk/>
            <pc:sldMk cId="731641844" sldId="308"/>
            <ac:spMk id="55" creationId="{C1F1F924-C1EC-4BB5-8224-376BC2BB69C9}"/>
          </ac:spMkLst>
        </pc:spChg>
        <pc:spChg chg="del">
          <ac:chgData name="Lim Kim Hui" userId="65273031-5ccd-4dd3-a755-b95b46b711e2" providerId="ADAL" clId="{06F49CEE-1B62-4EAB-82E2-01B88F70D24D}" dt="2023-04-25T14:50:55.122" v="4854" actId="478"/>
          <ac:spMkLst>
            <pc:docMk/>
            <pc:sldMk cId="731641844" sldId="308"/>
            <ac:spMk id="56" creationId="{93166D88-98DC-449A-8C48-DD727A0D2AE6}"/>
          </ac:spMkLst>
        </pc:spChg>
      </pc:sldChg>
      <pc:sldChg chg="addSp delSp modSp mod">
        <pc:chgData name="Lim Kim Hui" userId="65273031-5ccd-4dd3-a755-b95b46b711e2" providerId="ADAL" clId="{06F49CEE-1B62-4EAB-82E2-01B88F70D24D}" dt="2023-04-25T14:50:24.870" v="4851" actId="122"/>
        <pc:sldMkLst>
          <pc:docMk/>
          <pc:sldMk cId="620991316" sldId="314"/>
        </pc:sldMkLst>
        <pc:spChg chg="add mod">
          <ac:chgData name="Lim Kim Hui" userId="65273031-5ccd-4dd3-a755-b95b46b711e2" providerId="ADAL" clId="{06F49CEE-1B62-4EAB-82E2-01B88F70D24D}" dt="2023-04-25T14:49:59.184" v="4847"/>
          <ac:spMkLst>
            <pc:docMk/>
            <pc:sldMk cId="620991316" sldId="314"/>
            <ac:spMk id="4" creationId="{E33D76E6-7778-53D2-1746-88CD57E09086}"/>
          </ac:spMkLst>
        </pc:spChg>
        <pc:spChg chg="add mod">
          <ac:chgData name="Lim Kim Hui" userId="65273031-5ccd-4dd3-a755-b95b46b711e2" providerId="ADAL" clId="{06F49CEE-1B62-4EAB-82E2-01B88F70D24D}" dt="2023-04-25T14:50:24.870" v="4851" actId="122"/>
          <ac:spMkLst>
            <pc:docMk/>
            <pc:sldMk cId="620991316" sldId="314"/>
            <ac:spMk id="5" creationId="{92B98A68-4BED-6F9A-A94D-30642F27DCBC}"/>
          </ac:spMkLst>
        </pc:spChg>
        <pc:spChg chg="del">
          <ac:chgData name="Lim Kim Hui" userId="65273031-5ccd-4dd3-a755-b95b46b711e2" providerId="ADAL" clId="{06F49CEE-1B62-4EAB-82E2-01B88F70D24D}" dt="2023-04-25T14:49:58.783" v="4846" actId="478"/>
          <ac:spMkLst>
            <pc:docMk/>
            <pc:sldMk cId="620991316" sldId="314"/>
            <ac:spMk id="10" creationId="{5B977C86-3B4D-43C8-8241-380CB8620E21}"/>
          </ac:spMkLst>
        </pc:spChg>
        <pc:spChg chg="del">
          <ac:chgData name="Lim Kim Hui" userId="65273031-5ccd-4dd3-a755-b95b46b711e2" providerId="ADAL" clId="{06F49CEE-1B62-4EAB-82E2-01B88F70D24D}" dt="2023-04-25T14:49:58.783" v="4846" actId="478"/>
          <ac:spMkLst>
            <pc:docMk/>
            <pc:sldMk cId="620991316" sldId="314"/>
            <ac:spMk id="988" creationId="{913B4A80-6C83-FB4C-8D49-B81A9804DEC0}"/>
          </ac:spMkLst>
        </pc:spChg>
      </pc:sldChg>
      <pc:sldChg chg="addSp delSp modSp mod setBg">
        <pc:chgData name="Lim Kim Hui" userId="65273031-5ccd-4dd3-a755-b95b46b711e2" providerId="ADAL" clId="{06F49CEE-1B62-4EAB-82E2-01B88F70D24D}" dt="2023-04-25T14:53:17.198" v="4995"/>
        <pc:sldMkLst>
          <pc:docMk/>
          <pc:sldMk cId="0" sldId="317"/>
        </pc:sldMkLst>
        <pc:spChg chg="mod">
          <ac:chgData name="Lim Kim Hui" userId="65273031-5ccd-4dd3-a755-b95b46b711e2" providerId="ADAL" clId="{06F49CEE-1B62-4EAB-82E2-01B88F70D24D}" dt="2023-04-24T15:53:58.125" v="613" actId="1076"/>
          <ac:spMkLst>
            <pc:docMk/>
            <pc:sldMk cId="0" sldId="317"/>
            <ac:spMk id="2" creationId="{B78D4312-74B9-B610-48E1-B8C77190E9B3}"/>
          </ac:spMkLst>
        </pc:spChg>
        <pc:spChg chg="mod">
          <ac:chgData name="Lim Kim Hui" userId="65273031-5ccd-4dd3-a755-b95b46b711e2" providerId="ADAL" clId="{06F49CEE-1B62-4EAB-82E2-01B88F70D24D}" dt="2023-04-24T16:00:24.721" v="832" actId="1076"/>
          <ac:spMkLst>
            <pc:docMk/>
            <pc:sldMk cId="0" sldId="317"/>
            <ac:spMk id="3" creationId="{CDE93D2F-2543-734E-D09F-410F80E4B514}"/>
          </ac:spMkLst>
        </pc:spChg>
        <pc:spChg chg="mod">
          <ac:chgData name="Lim Kim Hui" userId="65273031-5ccd-4dd3-a755-b95b46b711e2" providerId="ADAL" clId="{06F49CEE-1B62-4EAB-82E2-01B88F70D24D}" dt="2023-04-24T16:00:06.753" v="828" actId="1076"/>
          <ac:spMkLst>
            <pc:docMk/>
            <pc:sldMk cId="0" sldId="317"/>
            <ac:spMk id="4" creationId="{13657330-AAA5-2D01-F401-93284DCD773E}"/>
          </ac:spMkLst>
        </pc:spChg>
        <pc:spChg chg="mod">
          <ac:chgData name="Lim Kim Hui" userId="65273031-5ccd-4dd3-a755-b95b46b711e2" providerId="ADAL" clId="{06F49CEE-1B62-4EAB-82E2-01B88F70D24D}" dt="2023-04-24T16:05:13.575" v="1214" actId="1076"/>
          <ac:spMkLst>
            <pc:docMk/>
            <pc:sldMk cId="0" sldId="317"/>
            <ac:spMk id="5" creationId="{9E2EACEC-0187-DC50-FB67-594855521915}"/>
          </ac:spMkLst>
        </pc:spChg>
        <pc:spChg chg="mod">
          <ac:chgData name="Lim Kim Hui" userId="65273031-5ccd-4dd3-a755-b95b46b711e2" providerId="ADAL" clId="{06F49CEE-1B62-4EAB-82E2-01B88F70D24D}" dt="2023-04-24T16:05:02.350" v="1210" actId="1076"/>
          <ac:spMkLst>
            <pc:docMk/>
            <pc:sldMk cId="0" sldId="317"/>
            <ac:spMk id="6" creationId="{FA6983BB-1D4E-8D4A-301A-E8EE596A3019}"/>
          </ac:spMkLst>
        </pc:spChg>
        <pc:spChg chg="mod">
          <ac:chgData name="Lim Kim Hui" userId="65273031-5ccd-4dd3-a755-b95b46b711e2" providerId="ADAL" clId="{06F49CEE-1B62-4EAB-82E2-01B88F70D24D}" dt="2023-04-24T16:05:03.903" v="1211" actId="1076"/>
          <ac:spMkLst>
            <pc:docMk/>
            <pc:sldMk cId="0" sldId="317"/>
            <ac:spMk id="7" creationId="{70A43145-E046-5E72-93CE-9E8A5FC74F1A}"/>
          </ac:spMkLst>
        </pc:spChg>
        <pc:spChg chg="mod">
          <ac:chgData name="Lim Kim Hui" userId="65273031-5ccd-4dd3-a755-b95b46b711e2" providerId="ADAL" clId="{06F49CEE-1B62-4EAB-82E2-01B88F70D24D}" dt="2023-04-24T15:58:52.083" v="774" actId="1076"/>
          <ac:spMkLst>
            <pc:docMk/>
            <pc:sldMk cId="0" sldId="317"/>
            <ac:spMk id="8" creationId="{87B85BFA-FF4D-3AA1-192F-40D3FD24352D}"/>
          </ac:spMkLst>
        </pc:spChg>
        <pc:spChg chg="mod">
          <ac:chgData name="Lim Kim Hui" userId="65273031-5ccd-4dd3-a755-b95b46b711e2" providerId="ADAL" clId="{06F49CEE-1B62-4EAB-82E2-01B88F70D24D}" dt="2023-04-24T16:02:55.380" v="1035" actId="1076"/>
          <ac:spMkLst>
            <pc:docMk/>
            <pc:sldMk cId="0" sldId="317"/>
            <ac:spMk id="9" creationId="{C974A930-DDC4-CEE6-3417-11E83BDE0E1F}"/>
          </ac:spMkLst>
        </pc:spChg>
        <pc:spChg chg="mod">
          <ac:chgData name="Lim Kim Hui" userId="65273031-5ccd-4dd3-a755-b95b46b711e2" providerId="ADAL" clId="{06F49CEE-1B62-4EAB-82E2-01B88F70D24D}" dt="2023-04-24T16:04:41.509" v="1203" actId="1076"/>
          <ac:spMkLst>
            <pc:docMk/>
            <pc:sldMk cId="0" sldId="317"/>
            <ac:spMk id="10" creationId="{D0F1D203-6C91-1593-3DE0-5BAD434E9305}"/>
          </ac:spMkLst>
        </pc:spChg>
        <pc:spChg chg="mod">
          <ac:chgData name="Lim Kim Hui" userId="65273031-5ccd-4dd3-a755-b95b46b711e2" providerId="ADAL" clId="{06F49CEE-1B62-4EAB-82E2-01B88F70D24D}" dt="2023-04-24T16:00:32.539" v="833" actId="403"/>
          <ac:spMkLst>
            <pc:docMk/>
            <pc:sldMk cId="0" sldId="317"/>
            <ac:spMk id="11" creationId="{99302E63-AB99-47D6-215C-0FCD4D0275CD}"/>
          </ac:spMkLst>
        </pc:spChg>
        <pc:spChg chg="add del mod">
          <ac:chgData name="Lim Kim Hui" userId="65273031-5ccd-4dd3-a755-b95b46b711e2" providerId="ADAL" clId="{06F49CEE-1B62-4EAB-82E2-01B88F70D24D}" dt="2023-04-25T14:51:03.530" v="4857"/>
          <ac:spMkLst>
            <pc:docMk/>
            <pc:sldMk cId="0" sldId="317"/>
            <ac:spMk id="12" creationId="{D3CC8E83-EFA2-0F62-AA8C-337CED0D4850}"/>
          </ac:spMkLst>
        </pc:spChg>
        <pc:spChg chg="del mod">
          <ac:chgData name="Lim Kim Hui" userId="65273031-5ccd-4dd3-a755-b95b46b711e2" providerId="ADAL" clId="{06F49CEE-1B62-4EAB-82E2-01B88F70D24D}" dt="2023-04-24T15:51:05.010" v="464" actId="478"/>
          <ac:spMkLst>
            <pc:docMk/>
            <pc:sldMk cId="0" sldId="317"/>
            <ac:spMk id="12" creationId="{EB49F48D-37AB-0FD8-106E-76950DA3E5A0}"/>
          </ac:spMkLst>
        </pc:spChg>
        <pc:spChg chg="mod">
          <ac:chgData name="Lim Kim Hui" userId="65273031-5ccd-4dd3-a755-b95b46b711e2" providerId="ADAL" clId="{06F49CEE-1B62-4EAB-82E2-01B88F70D24D}" dt="2023-04-24T16:00:32.539" v="833" actId="403"/>
          <ac:spMkLst>
            <pc:docMk/>
            <pc:sldMk cId="0" sldId="317"/>
            <ac:spMk id="13" creationId="{7F3B3295-0E06-622E-FF41-354578121ABE}"/>
          </ac:spMkLst>
        </pc:spChg>
        <pc:spChg chg="mod">
          <ac:chgData name="Lim Kim Hui" userId="65273031-5ccd-4dd3-a755-b95b46b711e2" providerId="ADAL" clId="{06F49CEE-1B62-4EAB-82E2-01B88F70D24D}" dt="2023-04-24T16:00:32.539" v="833" actId="403"/>
          <ac:spMkLst>
            <pc:docMk/>
            <pc:sldMk cId="0" sldId="317"/>
            <ac:spMk id="14" creationId="{4A805247-CF1E-52A7-DA56-A38BDB6900B4}"/>
          </ac:spMkLst>
        </pc:spChg>
        <pc:spChg chg="mod">
          <ac:chgData name="Lim Kim Hui" userId="65273031-5ccd-4dd3-a755-b95b46b711e2" providerId="ADAL" clId="{06F49CEE-1B62-4EAB-82E2-01B88F70D24D}" dt="2023-04-24T17:01:34.728" v="3705" actId="14100"/>
          <ac:spMkLst>
            <pc:docMk/>
            <pc:sldMk cId="0" sldId="317"/>
            <ac:spMk id="15" creationId="{4A4EB803-7C9B-C8E0-DDDF-688EF3B34472}"/>
          </ac:spMkLst>
        </pc:spChg>
        <pc:spChg chg="mod">
          <ac:chgData name="Lim Kim Hui" userId="65273031-5ccd-4dd3-a755-b95b46b711e2" providerId="ADAL" clId="{06F49CEE-1B62-4EAB-82E2-01B88F70D24D}" dt="2023-04-24T16:09:53.186" v="1555" actId="1076"/>
          <ac:spMkLst>
            <pc:docMk/>
            <pc:sldMk cId="0" sldId="317"/>
            <ac:spMk id="16" creationId="{82F25EE2-FE22-40EF-AB08-751960F246D0}"/>
          </ac:spMkLst>
        </pc:spChg>
        <pc:spChg chg="mod">
          <ac:chgData name="Lim Kim Hui" userId="65273031-5ccd-4dd3-a755-b95b46b711e2" providerId="ADAL" clId="{06F49CEE-1B62-4EAB-82E2-01B88F70D24D}" dt="2023-04-24T16:09:39.397" v="1550" actId="1076"/>
          <ac:spMkLst>
            <pc:docMk/>
            <pc:sldMk cId="0" sldId="317"/>
            <ac:spMk id="17" creationId="{3DFE113E-EA24-E9A3-1DED-3704DAFAB742}"/>
          </ac:spMkLst>
        </pc:spChg>
        <pc:spChg chg="mod">
          <ac:chgData name="Lim Kim Hui" userId="65273031-5ccd-4dd3-a755-b95b46b711e2" providerId="ADAL" clId="{06F49CEE-1B62-4EAB-82E2-01B88F70D24D}" dt="2023-04-24T16:23:02.257" v="2027" actId="6549"/>
          <ac:spMkLst>
            <pc:docMk/>
            <pc:sldMk cId="0" sldId="317"/>
            <ac:spMk id="18" creationId="{2C0D01C6-BD74-23D9-2B4D-F999D3644B19}"/>
          </ac:spMkLst>
        </pc:spChg>
        <pc:spChg chg="mod">
          <ac:chgData name="Lim Kim Hui" userId="65273031-5ccd-4dd3-a755-b95b46b711e2" providerId="ADAL" clId="{06F49CEE-1B62-4EAB-82E2-01B88F70D24D}" dt="2023-04-24T16:23:07.381" v="2028" actId="1076"/>
          <ac:spMkLst>
            <pc:docMk/>
            <pc:sldMk cId="0" sldId="317"/>
            <ac:spMk id="19" creationId="{89881A7D-FC1A-CC3B-4D14-1C664C56124B}"/>
          </ac:spMkLst>
        </pc:spChg>
        <pc:spChg chg="mod">
          <ac:chgData name="Lim Kim Hui" userId="65273031-5ccd-4dd3-a755-b95b46b711e2" providerId="ADAL" clId="{06F49CEE-1B62-4EAB-82E2-01B88F70D24D}" dt="2023-04-24T16:23:00.339" v="2026" actId="1076"/>
          <ac:spMkLst>
            <pc:docMk/>
            <pc:sldMk cId="0" sldId="317"/>
            <ac:spMk id="20" creationId="{98B56EF9-EB5A-7720-C17D-C5B1D6FFB754}"/>
          </ac:spMkLst>
        </pc:spChg>
        <pc:spChg chg="mod">
          <ac:chgData name="Lim Kim Hui" userId="65273031-5ccd-4dd3-a755-b95b46b711e2" providerId="ADAL" clId="{06F49CEE-1B62-4EAB-82E2-01B88F70D24D}" dt="2023-04-24T16:08:10.756" v="1467" actId="1076"/>
          <ac:spMkLst>
            <pc:docMk/>
            <pc:sldMk cId="0" sldId="317"/>
            <ac:spMk id="21" creationId="{514B90ED-9C89-2897-990E-481FC17E33E9}"/>
          </ac:spMkLst>
        </pc:spChg>
        <pc:spChg chg="mod">
          <ac:chgData name="Lim Kim Hui" userId="65273031-5ccd-4dd3-a755-b95b46b711e2" providerId="ADAL" clId="{06F49CEE-1B62-4EAB-82E2-01B88F70D24D}" dt="2023-04-24T16:08:06.857" v="1465" actId="1076"/>
          <ac:spMkLst>
            <pc:docMk/>
            <pc:sldMk cId="0" sldId="317"/>
            <ac:spMk id="22" creationId="{F917FF18-76FF-01C7-AE7F-97024E769120}"/>
          </ac:spMkLst>
        </pc:spChg>
        <pc:spChg chg="mod">
          <ac:chgData name="Lim Kim Hui" userId="65273031-5ccd-4dd3-a755-b95b46b711e2" providerId="ADAL" clId="{06F49CEE-1B62-4EAB-82E2-01B88F70D24D}" dt="2023-04-24T16:07:57.703" v="1463" actId="20577"/>
          <ac:spMkLst>
            <pc:docMk/>
            <pc:sldMk cId="0" sldId="317"/>
            <ac:spMk id="23" creationId="{766C1E8A-376F-F675-A1D6-A438EA5D97C2}"/>
          </ac:spMkLst>
        </pc:spChg>
        <pc:spChg chg="add del mod">
          <ac:chgData name="Lim Kim Hui" userId="65273031-5ccd-4dd3-a755-b95b46b711e2" providerId="ADAL" clId="{06F49CEE-1B62-4EAB-82E2-01B88F70D24D}" dt="2023-04-25T14:51:03.530" v="4857"/>
          <ac:spMkLst>
            <pc:docMk/>
            <pc:sldMk cId="0" sldId="317"/>
            <ac:spMk id="24" creationId="{441D0B0E-2656-B291-91AE-3EEF0C8C5C75}"/>
          </ac:spMkLst>
        </pc:spChg>
        <pc:spChg chg="add del mod">
          <ac:chgData name="Lim Kim Hui" userId="65273031-5ccd-4dd3-a755-b95b46b711e2" providerId="ADAL" clId="{06F49CEE-1B62-4EAB-82E2-01B88F70D24D}" dt="2023-04-24T15:50:18.534" v="443" actId="478"/>
          <ac:spMkLst>
            <pc:docMk/>
            <pc:sldMk cId="0" sldId="317"/>
            <ac:spMk id="24" creationId="{8BEEC637-EE56-FD21-EE3E-4DAE9511B908}"/>
          </ac:spMkLst>
        </pc:spChg>
        <pc:spChg chg="add del mod">
          <ac:chgData name="Lim Kim Hui" userId="65273031-5ccd-4dd3-a755-b95b46b711e2" providerId="ADAL" clId="{06F49CEE-1B62-4EAB-82E2-01B88F70D24D}" dt="2023-04-24T10:43:29.984" v="8" actId="478"/>
          <ac:spMkLst>
            <pc:docMk/>
            <pc:sldMk cId="0" sldId="317"/>
            <ac:spMk id="24" creationId="{FB6DAC42-2D2B-5FB8-DCC6-2CC1D8960075}"/>
          </ac:spMkLst>
        </pc:spChg>
        <pc:spChg chg="add del mod">
          <ac:chgData name="Lim Kim Hui" userId="65273031-5ccd-4dd3-a755-b95b46b711e2" providerId="ADAL" clId="{06F49CEE-1B62-4EAB-82E2-01B88F70D24D}" dt="2023-04-24T10:44:06.847" v="26" actId="478"/>
          <ac:spMkLst>
            <pc:docMk/>
            <pc:sldMk cId="0" sldId="317"/>
            <ac:spMk id="25" creationId="{DDD937E5-25ED-1F47-06F8-DBA9F981A6E2}"/>
          </ac:spMkLst>
        </pc:spChg>
        <pc:spChg chg="add del mod">
          <ac:chgData name="Lim Kim Hui" userId="65273031-5ccd-4dd3-a755-b95b46b711e2" providerId="ADAL" clId="{06F49CEE-1B62-4EAB-82E2-01B88F70D24D}" dt="2023-04-24T15:52:32.383" v="472" actId="478"/>
          <ac:spMkLst>
            <pc:docMk/>
            <pc:sldMk cId="0" sldId="317"/>
            <ac:spMk id="26" creationId="{4D8C84D9-DAAF-28FD-CDA0-FB3C72159D73}"/>
          </ac:spMkLst>
        </pc:spChg>
        <pc:spChg chg="add mod">
          <ac:chgData name="Lim Kim Hui" userId="65273031-5ccd-4dd3-a755-b95b46b711e2" providerId="ADAL" clId="{06F49CEE-1B62-4EAB-82E2-01B88F70D24D}" dt="2023-04-25T14:51:18.691" v="4859"/>
          <ac:spMkLst>
            <pc:docMk/>
            <pc:sldMk cId="0" sldId="317"/>
            <ac:spMk id="26" creationId="{B6216FE6-AB29-04CD-59D5-695D1B37B47E}"/>
          </ac:spMkLst>
        </pc:spChg>
        <pc:spChg chg="add del mod">
          <ac:chgData name="Lim Kim Hui" userId="65273031-5ccd-4dd3-a755-b95b46b711e2" providerId="ADAL" clId="{06F49CEE-1B62-4EAB-82E2-01B88F70D24D}" dt="2023-04-24T10:47:30.401" v="211" actId="478"/>
          <ac:spMkLst>
            <pc:docMk/>
            <pc:sldMk cId="0" sldId="317"/>
            <ac:spMk id="26" creationId="{C0E2A188-AFE4-5898-7E0E-65C1D9A51F77}"/>
          </ac:spMkLst>
        </pc:spChg>
        <pc:spChg chg="add mod">
          <ac:chgData name="Lim Kim Hui" userId="65273031-5ccd-4dd3-a755-b95b46b711e2" providerId="ADAL" clId="{06F49CEE-1B62-4EAB-82E2-01B88F70D24D}" dt="2023-04-24T16:05:06.107" v="1212" actId="1076"/>
          <ac:spMkLst>
            <pc:docMk/>
            <pc:sldMk cId="0" sldId="317"/>
            <ac:spMk id="27" creationId="{DEC328C6-6F41-39C7-5371-5104EF385737}"/>
          </ac:spMkLst>
        </pc:spChg>
        <pc:spChg chg="add mod">
          <ac:chgData name="Lim Kim Hui" userId="65273031-5ccd-4dd3-a755-b95b46b711e2" providerId="ADAL" clId="{06F49CEE-1B62-4EAB-82E2-01B88F70D24D}" dt="2023-04-24T16:00:09.501" v="829" actId="1076"/>
          <ac:spMkLst>
            <pc:docMk/>
            <pc:sldMk cId="0" sldId="317"/>
            <ac:spMk id="29" creationId="{1540E43B-A781-9BDB-C8A0-16B745D0D691}"/>
          </ac:spMkLst>
        </pc:spChg>
        <pc:spChg chg="add mod">
          <ac:chgData name="Lim Kim Hui" userId="65273031-5ccd-4dd3-a755-b95b46b711e2" providerId="ADAL" clId="{06F49CEE-1B62-4EAB-82E2-01B88F70D24D}" dt="2023-04-24T16:04:45.375" v="1204" actId="1076"/>
          <ac:spMkLst>
            <pc:docMk/>
            <pc:sldMk cId="0" sldId="317"/>
            <ac:spMk id="30" creationId="{CD15D825-9C16-1FF0-E906-98F4DDD8F26F}"/>
          </ac:spMkLst>
        </pc:spChg>
        <pc:spChg chg="add mod">
          <ac:chgData name="Lim Kim Hui" userId="65273031-5ccd-4dd3-a755-b95b46b711e2" providerId="ADAL" clId="{06F49CEE-1B62-4EAB-82E2-01B88F70D24D}" dt="2023-04-24T16:04:47.500" v="1205" actId="1076"/>
          <ac:spMkLst>
            <pc:docMk/>
            <pc:sldMk cId="0" sldId="317"/>
            <ac:spMk id="31" creationId="{9C02D4AE-A17B-E62D-48CB-F48063822844}"/>
          </ac:spMkLst>
        </pc:spChg>
        <pc:spChg chg="add del mod">
          <ac:chgData name="Lim Kim Hui" userId="65273031-5ccd-4dd3-a755-b95b46b711e2" providerId="ADAL" clId="{06F49CEE-1B62-4EAB-82E2-01B88F70D24D}" dt="2023-04-24T16:03:16.758" v="1042"/>
          <ac:spMkLst>
            <pc:docMk/>
            <pc:sldMk cId="0" sldId="317"/>
            <ac:spMk id="32" creationId="{30296F21-3B0C-F14B-FB23-FEF5CBE41E89}"/>
          </ac:spMkLst>
        </pc:spChg>
        <pc:spChg chg="add mod">
          <ac:chgData name="Lim Kim Hui" userId="65273031-5ccd-4dd3-a755-b95b46b711e2" providerId="ADAL" clId="{06F49CEE-1B62-4EAB-82E2-01B88F70D24D}" dt="2023-04-25T14:51:18.691" v="4859"/>
          <ac:spMkLst>
            <pc:docMk/>
            <pc:sldMk cId="0" sldId="317"/>
            <ac:spMk id="32" creationId="{325D8D5A-D330-0353-1A99-0B91698270DE}"/>
          </ac:spMkLst>
        </pc:spChg>
        <pc:spChg chg="add mod">
          <ac:chgData name="Lim Kim Hui" userId="65273031-5ccd-4dd3-a755-b95b46b711e2" providerId="ADAL" clId="{06F49CEE-1B62-4EAB-82E2-01B88F70D24D}" dt="2023-04-24T16:03:46.233" v="1126" actId="20577"/>
          <ac:spMkLst>
            <pc:docMk/>
            <pc:sldMk cId="0" sldId="317"/>
            <ac:spMk id="33" creationId="{9AE47EAD-1D2B-DBB1-EAF6-C9734C7C0F7F}"/>
          </ac:spMkLst>
        </pc:spChg>
        <pc:spChg chg="add mod">
          <ac:chgData name="Lim Kim Hui" userId="65273031-5ccd-4dd3-a755-b95b46b711e2" providerId="ADAL" clId="{06F49CEE-1B62-4EAB-82E2-01B88F70D24D}" dt="2023-04-24T16:05:10.240" v="1213" actId="1076"/>
          <ac:spMkLst>
            <pc:docMk/>
            <pc:sldMk cId="0" sldId="317"/>
            <ac:spMk id="34" creationId="{FA82024A-6C4C-8D55-18D4-10D3C070A040}"/>
          </ac:spMkLst>
        </pc:spChg>
        <pc:spChg chg="add mod">
          <ac:chgData name="Lim Kim Hui" userId="65273031-5ccd-4dd3-a755-b95b46b711e2" providerId="ADAL" clId="{06F49CEE-1B62-4EAB-82E2-01B88F70D24D}" dt="2023-04-24T16:08:08.875" v="1466" actId="1076"/>
          <ac:spMkLst>
            <pc:docMk/>
            <pc:sldMk cId="0" sldId="317"/>
            <ac:spMk id="35" creationId="{8F272331-819B-E086-377B-1E28B6446E83}"/>
          </ac:spMkLst>
        </pc:spChg>
        <pc:spChg chg="add mod">
          <ac:chgData name="Lim Kim Hui" userId="65273031-5ccd-4dd3-a755-b95b46b711e2" providerId="ADAL" clId="{06F49CEE-1B62-4EAB-82E2-01B88F70D24D}" dt="2023-04-24T16:08:03.616" v="1464" actId="1076"/>
          <ac:spMkLst>
            <pc:docMk/>
            <pc:sldMk cId="0" sldId="317"/>
            <ac:spMk id="36" creationId="{8104F400-A0E9-5ABC-9164-B7941D9C4CCE}"/>
          </ac:spMkLst>
        </pc:spChg>
        <pc:spChg chg="add del mod">
          <ac:chgData name="Lim Kim Hui" userId="65273031-5ccd-4dd3-a755-b95b46b711e2" providerId="ADAL" clId="{06F49CEE-1B62-4EAB-82E2-01B88F70D24D}" dt="2023-04-24T16:08:43.964" v="1485" actId="478"/>
          <ac:spMkLst>
            <pc:docMk/>
            <pc:sldMk cId="0" sldId="317"/>
            <ac:spMk id="37" creationId="{7FCC1D29-F5B6-D793-C062-4BF0D8A19F8C}"/>
          </ac:spMkLst>
        </pc:spChg>
        <pc:spChg chg="add mod">
          <ac:chgData name="Lim Kim Hui" userId="65273031-5ccd-4dd3-a755-b95b46b711e2" providerId="ADAL" clId="{06F49CEE-1B62-4EAB-82E2-01B88F70D24D}" dt="2023-04-24T16:10:54.509" v="1711" actId="20577"/>
          <ac:spMkLst>
            <pc:docMk/>
            <pc:sldMk cId="0" sldId="317"/>
            <ac:spMk id="38" creationId="{881601D1-5EE0-2648-57C0-591FE28A87F3}"/>
          </ac:spMkLst>
        </pc:spChg>
        <pc:spChg chg="add mod">
          <ac:chgData name="Lim Kim Hui" userId="65273031-5ccd-4dd3-a755-b95b46b711e2" providerId="ADAL" clId="{06F49CEE-1B62-4EAB-82E2-01B88F70D24D}" dt="2023-04-24T16:11:31.086" v="1805" actId="20577"/>
          <ac:spMkLst>
            <pc:docMk/>
            <pc:sldMk cId="0" sldId="317"/>
            <ac:spMk id="39" creationId="{FC4219C8-E029-E2C8-51FB-6B2F10AC22E2}"/>
          </ac:spMkLst>
        </pc:spChg>
        <pc:spChg chg="add del mod">
          <ac:chgData name="Lim Kim Hui" userId="65273031-5ccd-4dd3-a755-b95b46b711e2" providerId="ADAL" clId="{06F49CEE-1B62-4EAB-82E2-01B88F70D24D}" dt="2023-04-24T16:11:36.731" v="1807" actId="478"/>
          <ac:spMkLst>
            <pc:docMk/>
            <pc:sldMk cId="0" sldId="317"/>
            <ac:spMk id="40" creationId="{EE7B68E8-1AE7-06E2-B79A-9F95DA4AF311}"/>
          </ac:spMkLst>
        </pc:spChg>
        <pc:spChg chg="add del mod">
          <ac:chgData name="Lim Kim Hui" userId="65273031-5ccd-4dd3-a755-b95b46b711e2" providerId="ADAL" clId="{06F49CEE-1B62-4EAB-82E2-01B88F70D24D}" dt="2023-04-24T16:13:13.941" v="1952" actId="478"/>
          <ac:spMkLst>
            <pc:docMk/>
            <pc:sldMk cId="0" sldId="317"/>
            <ac:spMk id="42" creationId="{F59E1CDF-5D77-C71C-13DA-A3754CF1BA20}"/>
          </ac:spMkLst>
        </pc:spChg>
        <pc:spChg chg="add mod ord">
          <ac:chgData name="Lim Kim Hui" userId="65273031-5ccd-4dd3-a755-b95b46b711e2" providerId="ADAL" clId="{06F49CEE-1B62-4EAB-82E2-01B88F70D24D}" dt="2023-04-24T16:25:32.544" v="2035" actId="14100"/>
          <ac:spMkLst>
            <pc:docMk/>
            <pc:sldMk cId="0" sldId="317"/>
            <ac:spMk id="45" creationId="{2CAA67D7-571A-AF09-F6A1-5DA5A34F6FA1}"/>
          </ac:spMkLst>
        </pc:spChg>
        <pc:spChg chg="add mod">
          <ac:chgData name="Lim Kim Hui" userId="65273031-5ccd-4dd3-a755-b95b46b711e2" providerId="ADAL" clId="{06F49CEE-1B62-4EAB-82E2-01B88F70D24D}" dt="2023-04-24T16:26:48.192" v="2068" actId="207"/>
          <ac:spMkLst>
            <pc:docMk/>
            <pc:sldMk cId="0" sldId="317"/>
            <ac:spMk id="46" creationId="{04BEE278-812A-7DE9-E695-EADB86CC3913}"/>
          </ac:spMkLst>
        </pc:spChg>
        <pc:spChg chg="add del mod">
          <ac:chgData name="Lim Kim Hui" userId="65273031-5ccd-4dd3-a755-b95b46b711e2" providerId="ADAL" clId="{06F49CEE-1B62-4EAB-82E2-01B88F70D24D}" dt="2023-04-24T16:26:12.345" v="2056" actId="478"/>
          <ac:spMkLst>
            <pc:docMk/>
            <pc:sldMk cId="0" sldId="317"/>
            <ac:spMk id="48" creationId="{D893A774-D478-8CD3-7FA4-A0A0157A023E}"/>
          </ac:spMkLst>
        </pc:spChg>
        <pc:spChg chg="add del mod">
          <ac:chgData name="Lim Kim Hui" userId="65273031-5ccd-4dd3-a755-b95b46b711e2" providerId="ADAL" clId="{06F49CEE-1B62-4EAB-82E2-01B88F70D24D}" dt="2023-04-25T14:53:05.399" v="4981" actId="478"/>
          <ac:spMkLst>
            <pc:docMk/>
            <pc:sldMk cId="0" sldId="317"/>
            <ac:spMk id="49" creationId="{78E7F50B-02B2-CE97-ADE9-9F10C6D50804}"/>
          </ac:spMkLst>
        </pc:spChg>
        <pc:spChg chg="add del mod">
          <ac:chgData name="Lim Kim Hui" userId="65273031-5ccd-4dd3-a755-b95b46b711e2" providerId="ADAL" clId="{06F49CEE-1B62-4EAB-82E2-01B88F70D24D}" dt="2023-04-25T14:53:06.083" v="4982" actId="478"/>
          <ac:spMkLst>
            <pc:docMk/>
            <pc:sldMk cId="0" sldId="317"/>
            <ac:spMk id="50" creationId="{F70BE44D-B361-1E24-DC2F-B927B482DC3D}"/>
          </ac:spMkLst>
        </pc:spChg>
        <pc:spChg chg="del">
          <ac:chgData name="Lim Kim Hui" userId="65273031-5ccd-4dd3-a755-b95b46b711e2" providerId="ADAL" clId="{06F49CEE-1B62-4EAB-82E2-01B88F70D24D}" dt="2023-04-24T16:13:08.704" v="1949" actId="478"/>
          <ac:spMkLst>
            <pc:docMk/>
            <pc:sldMk cId="0" sldId="317"/>
            <ac:spMk id="82" creationId="{15B4928D-C0EC-3F6E-53B6-0AD11C4846EA}"/>
          </ac:spMkLst>
        </pc:spChg>
        <pc:spChg chg="del">
          <ac:chgData name="Lim Kim Hui" userId="65273031-5ccd-4dd3-a755-b95b46b711e2" providerId="ADAL" clId="{06F49CEE-1B62-4EAB-82E2-01B88F70D24D}" dt="2023-04-24T16:26:10.965" v="2055" actId="478"/>
          <ac:spMkLst>
            <pc:docMk/>
            <pc:sldMk cId="0" sldId="317"/>
            <ac:spMk id="83" creationId="{48F1CDF4-607A-C694-21BC-2A294A62C4FC}"/>
          </ac:spMkLst>
        </pc:spChg>
        <pc:spChg chg="mod">
          <ac:chgData name="Lim Kim Hui" userId="65273031-5ccd-4dd3-a755-b95b46b711e2" providerId="ADAL" clId="{06F49CEE-1B62-4EAB-82E2-01B88F70D24D}" dt="2023-04-24T16:27:01.624" v="2074" actId="20577"/>
          <ac:spMkLst>
            <pc:docMk/>
            <pc:sldMk cId="0" sldId="317"/>
            <ac:spMk id="2052" creationId="{613C3205-BFFB-D725-25CC-141ACE59E1FD}"/>
          </ac:spMkLst>
        </pc:spChg>
        <pc:spChg chg="mod">
          <ac:chgData name="Lim Kim Hui" userId="65273031-5ccd-4dd3-a755-b95b46b711e2" providerId="ADAL" clId="{06F49CEE-1B62-4EAB-82E2-01B88F70D24D}" dt="2023-04-24T16:26:56.828" v="2070" actId="20577"/>
          <ac:spMkLst>
            <pc:docMk/>
            <pc:sldMk cId="0" sldId="317"/>
            <ac:spMk id="2053" creationId="{0BB25A01-EF88-28B3-5F16-33972181C3E3}"/>
          </ac:spMkLst>
        </pc:spChg>
        <pc:spChg chg="del">
          <ac:chgData name="Lim Kim Hui" userId="65273031-5ccd-4dd3-a755-b95b46b711e2" providerId="ADAL" clId="{06F49CEE-1B62-4EAB-82E2-01B88F70D24D}" dt="2023-04-24T16:08:35.185" v="1484" actId="478"/>
          <ac:spMkLst>
            <pc:docMk/>
            <pc:sldMk cId="0" sldId="317"/>
            <ac:spMk id="2054" creationId="{32504213-82C1-EC82-B5AE-D9C8657C1211}"/>
          </ac:spMkLst>
        </pc:spChg>
        <pc:spChg chg="del">
          <ac:chgData name="Lim Kim Hui" userId="65273031-5ccd-4dd3-a755-b95b46b711e2" providerId="ADAL" clId="{06F49CEE-1B62-4EAB-82E2-01B88F70D24D}" dt="2023-04-24T16:11:35.027" v="1806" actId="478"/>
          <ac:spMkLst>
            <pc:docMk/>
            <pc:sldMk cId="0" sldId="317"/>
            <ac:spMk id="2055" creationId="{22EFD807-51AD-AF3D-4267-810861CC6E43}"/>
          </ac:spMkLst>
        </pc:spChg>
        <pc:spChg chg="del">
          <ac:chgData name="Lim Kim Hui" userId="65273031-5ccd-4dd3-a755-b95b46b711e2" providerId="ADAL" clId="{06F49CEE-1B62-4EAB-82E2-01B88F70D24D}" dt="2023-04-24T15:52:28.490" v="471" actId="478"/>
          <ac:spMkLst>
            <pc:docMk/>
            <pc:sldMk cId="0" sldId="317"/>
            <ac:spMk id="2056" creationId="{275D81B7-19AA-BFE7-2C6B-15EC4DD26EE5}"/>
          </ac:spMkLst>
        </pc:spChg>
        <pc:spChg chg="del">
          <ac:chgData name="Lim Kim Hui" userId="65273031-5ccd-4dd3-a755-b95b46b711e2" providerId="ADAL" clId="{06F49CEE-1B62-4EAB-82E2-01B88F70D24D}" dt="2023-04-24T10:43:28.478" v="7" actId="478"/>
          <ac:spMkLst>
            <pc:docMk/>
            <pc:sldMk cId="0" sldId="317"/>
            <ac:spMk id="2057" creationId="{A46FC3C8-A3C6-3693-4500-70041CDE9978}"/>
          </ac:spMkLst>
        </pc:spChg>
        <pc:spChg chg="del">
          <ac:chgData name="Lim Kim Hui" userId="65273031-5ccd-4dd3-a755-b95b46b711e2" providerId="ADAL" clId="{06F49CEE-1B62-4EAB-82E2-01B88F70D24D}" dt="2023-04-24T10:47:29.104" v="210" actId="478"/>
          <ac:spMkLst>
            <pc:docMk/>
            <pc:sldMk cId="0" sldId="317"/>
            <ac:spMk id="2058" creationId="{07A3E499-D0C5-7B0E-4552-B43BD6D501DA}"/>
          </ac:spMkLst>
        </pc:spChg>
        <pc:spChg chg="del">
          <ac:chgData name="Lim Kim Hui" userId="65273031-5ccd-4dd3-a755-b95b46b711e2" providerId="ADAL" clId="{06F49CEE-1B62-4EAB-82E2-01B88F70D24D}" dt="2023-04-24T10:44:05.113" v="25" actId="478"/>
          <ac:spMkLst>
            <pc:docMk/>
            <pc:sldMk cId="0" sldId="317"/>
            <ac:spMk id="2059" creationId="{8888F244-07E9-51F4-09E9-C195C707F00B}"/>
          </ac:spMkLst>
        </pc:spChg>
        <pc:spChg chg="del">
          <ac:chgData name="Lim Kim Hui" userId="65273031-5ccd-4dd3-a755-b95b46b711e2" providerId="ADAL" clId="{06F49CEE-1B62-4EAB-82E2-01B88F70D24D}" dt="2023-04-24T15:50:16.303" v="442" actId="478"/>
          <ac:spMkLst>
            <pc:docMk/>
            <pc:sldMk cId="0" sldId="317"/>
            <ac:spMk id="2060" creationId="{0FE8B302-A89A-44DB-6715-CD62F2DA9BB5}"/>
          </ac:spMkLst>
        </pc:spChg>
        <pc:spChg chg="del">
          <ac:chgData name="Lim Kim Hui" userId="65273031-5ccd-4dd3-a755-b95b46b711e2" providerId="ADAL" clId="{06F49CEE-1B62-4EAB-82E2-01B88F70D24D}" dt="2023-04-25T14:51:13.435" v="4858" actId="478"/>
          <ac:spMkLst>
            <pc:docMk/>
            <pc:sldMk cId="0" sldId="317"/>
            <ac:spMk id="2063" creationId="{2D6CF150-EA01-1BF1-9A29-FCF1999E99E7}"/>
          </ac:spMkLst>
        </pc:spChg>
        <pc:picChg chg="add del mod">
          <ac:chgData name="Lim Kim Hui" userId="65273031-5ccd-4dd3-a755-b95b46b711e2" providerId="ADAL" clId="{06F49CEE-1B62-4EAB-82E2-01B88F70D24D}" dt="2023-04-24T16:14:34.616" v="1976" actId="478"/>
          <ac:picMkLst>
            <pc:docMk/>
            <pc:sldMk cId="0" sldId="317"/>
            <ac:picMk id="43" creationId="{0099A9B4-B2D3-34F8-213B-0F130C83D96F}"/>
          </ac:picMkLst>
        </pc:picChg>
        <pc:picChg chg="add mod">
          <ac:chgData name="Lim Kim Hui" userId="65273031-5ccd-4dd3-a755-b95b46b711e2" providerId="ADAL" clId="{06F49CEE-1B62-4EAB-82E2-01B88F70D24D}" dt="2023-04-24T16:25:34.908" v="2036" actId="1076"/>
          <ac:picMkLst>
            <pc:docMk/>
            <pc:sldMk cId="0" sldId="317"/>
            <ac:picMk id="44" creationId="{07E06EA1-F7D2-75FE-B808-87252F7A5611}"/>
          </ac:picMkLst>
        </pc:picChg>
      </pc:sldChg>
      <pc:sldChg chg="addSp delSp modSp add mod modAnim">
        <pc:chgData name="Lim Kim Hui" userId="65273031-5ccd-4dd3-a755-b95b46b711e2" providerId="ADAL" clId="{06F49CEE-1B62-4EAB-82E2-01B88F70D24D}" dt="2023-04-26T15:44:24.079" v="6647" actId="166"/>
        <pc:sldMkLst>
          <pc:docMk/>
          <pc:sldMk cId="128055603" sldId="318"/>
        </pc:sldMkLst>
        <pc:spChg chg="add mod ord">
          <ac:chgData name="Lim Kim Hui" userId="65273031-5ccd-4dd3-a755-b95b46b711e2" providerId="ADAL" clId="{06F49CEE-1B62-4EAB-82E2-01B88F70D24D}" dt="2023-04-26T15:42:39.759" v="6645" actId="1076"/>
          <ac:spMkLst>
            <pc:docMk/>
            <pc:sldMk cId="128055603" sldId="318"/>
            <ac:spMk id="7" creationId="{4C5D2E84-CC6C-5D4F-9310-3F5E65AEA345}"/>
          </ac:spMkLst>
        </pc:spChg>
        <pc:spChg chg="add mod">
          <ac:chgData name="Lim Kim Hui" userId="65273031-5ccd-4dd3-a755-b95b46b711e2" providerId="ADAL" clId="{06F49CEE-1B62-4EAB-82E2-01B88F70D24D}" dt="2023-04-26T15:33:25.489" v="6524" actId="164"/>
          <ac:spMkLst>
            <pc:docMk/>
            <pc:sldMk cId="128055603" sldId="318"/>
            <ac:spMk id="10" creationId="{7A956469-81D5-4176-32EE-0FAE2C5B3630}"/>
          </ac:spMkLst>
        </pc:spChg>
        <pc:spChg chg="add mod">
          <ac:chgData name="Lim Kim Hui" userId="65273031-5ccd-4dd3-a755-b95b46b711e2" providerId="ADAL" clId="{06F49CEE-1B62-4EAB-82E2-01B88F70D24D}" dt="2023-04-26T15:33:25.489" v="6524" actId="164"/>
          <ac:spMkLst>
            <pc:docMk/>
            <pc:sldMk cId="128055603" sldId="318"/>
            <ac:spMk id="11" creationId="{EAB1FAC2-86F7-F701-DA59-F545D49A2F56}"/>
          </ac:spMkLst>
        </pc:spChg>
        <pc:spChg chg="add mod">
          <ac:chgData name="Lim Kim Hui" userId="65273031-5ccd-4dd3-a755-b95b46b711e2" providerId="ADAL" clId="{06F49CEE-1B62-4EAB-82E2-01B88F70D24D}" dt="2023-04-26T15:35:23.126" v="6584" actId="1076"/>
          <ac:spMkLst>
            <pc:docMk/>
            <pc:sldMk cId="128055603" sldId="318"/>
            <ac:spMk id="13" creationId="{70553673-34ED-7465-B796-1EBFE4AA5CAC}"/>
          </ac:spMkLst>
        </pc:spChg>
        <pc:spChg chg="add mod">
          <ac:chgData name="Lim Kim Hui" userId="65273031-5ccd-4dd3-a755-b95b46b711e2" providerId="ADAL" clId="{06F49CEE-1B62-4EAB-82E2-01B88F70D24D}" dt="2023-04-26T15:42:33.847" v="6643" actId="1076"/>
          <ac:spMkLst>
            <pc:docMk/>
            <pc:sldMk cId="128055603" sldId="318"/>
            <ac:spMk id="15" creationId="{BCA4FACC-01A6-F388-25A7-0A67C448ED65}"/>
          </ac:spMkLst>
        </pc:spChg>
        <pc:grpChg chg="add mod">
          <ac:chgData name="Lim Kim Hui" userId="65273031-5ccd-4dd3-a755-b95b46b711e2" providerId="ADAL" clId="{06F49CEE-1B62-4EAB-82E2-01B88F70D24D}" dt="2023-04-26T15:35:11.039" v="6563" actId="164"/>
          <ac:grpSpMkLst>
            <pc:docMk/>
            <pc:sldMk cId="128055603" sldId="318"/>
            <ac:grpSpMk id="12" creationId="{4ED7E957-4307-E654-362C-B75438E41931}"/>
          </ac:grpSpMkLst>
        </pc:grpChg>
        <pc:grpChg chg="add mod ord">
          <ac:chgData name="Lim Kim Hui" userId="65273031-5ccd-4dd3-a755-b95b46b711e2" providerId="ADAL" clId="{06F49CEE-1B62-4EAB-82E2-01B88F70D24D}" dt="2023-04-26T15:44:24.079" v="6647" actId="166"/>
          <ac:grpSpMkLst>
            <pc:docMk/>
            <pc:sldMk cId="128055603" sldId="318"/>
            <ac:grpSpMk id="14" creationId="{1934B1DD-B3C0-29F0-E456-13AF5E58DC08}"/>
          </ac:grpSpMkLst>
        </pc:grpChg>
        <pc:graphicFrameChg chg="mod modGraphic">
          <ac:chgData name="Lim Kim Hui" userId="65273031-5ccd-4dd3-a755-b95b46b711e2" providerId="ADAL" clId="{06F49CEE-1B62-4EAB-82E2-01B88F70D24D}" dt="2023-04-26T15:24:53.220" v="6435" actId="13926"/>
          <ac:graphicFrameMkLst>
            <pc:docMk/>
            <pc:sldMk cId="128055603" sldId="318"/>
            <ac:graphicFrameMk id="17" creationId="{CBE3823E-17B6-4648-D18E-699002DCEA47}"/>
          </ac:graphicFrameMkLst>
        </pc:graphicFrameChg>
        <pc:cxnChg chg="add del mod">
          <ac:chgData name="Lim Kim Hui" userId="65273031-5ccd-4dd3-a755-b95b46b711e2" providerId="ADAL" clId="{06F49CEE-1B62-4EAB-82E2-01B88F70D24D}" dt="2023-04-26T15:14:23.611" v="6380" actId="11529"/>
          <ac:cxnSpMkLst>
            <pc:docMk/>
            <pc:sldMk cId="128055603" sldId="318"/>
            <ac:cxnSpMk id="9" creationId="{AA465947-74E9-4E32-3AB3-DEA03296EE0B}"/>
          </ac:cxnSpMkLst>
        </pc:cxnChg>
      </pc:sldChg>
      <pc:sldChg chg="addSp modSp del mod modShow">
        <pc:chgData name="Lim Kim Hui" userId="65273031-5ccd-4dd3-a755-b95b46b711e2" providerId="ADAL" clId="{06F49CEE-1B62-4EAB-82E2-01B88F70D24D}" dt="2023-04-26T15:01:59.578" v="6342" actId="2696"/>
        <pc:sldMkLst>
          <pc:docMk/>
          <pc:sldMk cId="3215623781" sldId="318"/>
        </pc:sldMkLst>
        <pc:spChg chg="add mod">
          <ac:chgData name="Lim Kim Hui" userId="65273031-5ccd-4dd3-a755-b95b46b711e2" providerId="ADAL" clId="{06F49CEE-1B62-4EAB-82E2-01B88F70D24D}" dt="2023-04-24T16:43:55.971" v="2536" actId="1076"/>
          <ac:spMkLst>
            <pc:docMk/>
            <pc:sldMk cId="3215623781" sldId="318"/>
            <ac:spMk id="2" creationId="{F984EC82-1051-64F3-94FE-7EC3D59CDFD3}"/>
          </ac:spMkLst>
        </pc:spChg>
        <pc:spChg chg="mod">
          <ac:chgData name="Lim Kim Hui" userId="65273031-5ccd-4dd3-a755-b95b46b711e2" providerId="ADAL" clId="{06F49CEE-1B62-4EAB-82E2-01B88F70D24D}" dt="2023-04-25T14:53:41.916" v="4997"/>
          <ac:spMkLst>
            <pc:docMk/>
            <pc:sldMk cId="3215623781" sldId="318"/>
            <ac:spMk id="3" creationId="{F0EC8441-30BB-C2F6-9E0C-27A863E7FA8F}"/>
          </ac:spMkLst>
        </pc:spChg>
        <pc:spChg chg="mod">
          <ac:chgData name="Lim Kim Hui" userId="65273031-5ccd-4dd3-a755-b95b46b711e2" providerId="ADAL" clId="{06F49CEE-1B62-4EAB-82E2-01B88F70D24D}" dt="2023-04-25T14:53:36.794" v="4996"/>
          <ac:spMkLst>
            <pc:docMk/>
            <pc:sldMk cId="3215623781" sldId="318"/>
            <ac:spMk id="4" creationId="{114014C7-F522-780E-465A-DFECB74B9DD8}"/>
          </ac:spMkLst>
        </pc:spChg>
        <pc:graphicFrameChg chg="mod modGraphic">
          <ac:chgData name="Lim Kim Hui" userId="65273031-5ccd-4dd3-a755-b95b46b711e2" providerId="ADAL" clId="{06F49CEE-1B62-4EAB-82E2-01B88F70D24D}" dt="2023-04-24T17:02:23.958" v="3724" actId="20577"/>
          <ac:graphicFrameMkLst>
            <pc:docMk/>
            <pc:sldMk cId="3215623781" sldId="318"/>
            <ac:graphicFrameMk id="17" creationId="{CBE3823E-17B6-4648-D18E-699002DCEA47}"/>
          </ac:graphicFrameMkLst>
        </pc:graphicFrameChg>
        <pc:picChg chg="add mod">
          <ac:chgData name="Lim Kim Hui" userId="65273031-5ccd-4dd3-a755-b95b46b711e2" providerId="ADAL" clId="{06F49CEE-1B62-4EAB-82E2-01B88F70D24D}" dt="2023-04-24T16:53:51.239" v="3641" actId="1037"/>
          <ac:picMkLst>
            <pc:docMk/>
            <pc:sldMk cId="3215623781" sldId="318"/>
            <ac:picMk id="6" creationId="{40B6D93E-8654-6E4C-2F75-153578D11C8A}"/>
          </ac:picMkLst>
        </pc:picChg>
      </pc:sldChg>
      <pc:sldChg chg="addSp delSp modSp mod modNotesTx">
        <pc:chgData name="Lim Kim Hui" userId="65273031-5ccd-4dd3-a755-b95b46b711e2" providerId="ADAL" clId="{06F49CEE-1B62-4EAB-82E2-01B88F70D24D}" dt="2023-04-28T13:18:08.173" v="16703" actId="20577"/>
        <pc:sldMkLst>
          <pc:docMk/>
          <pc:sldMk cId="3343368530" sldId="320"/>
        </pc:sldMkLst>
        <pc:spChg chg="del">
          <ac:chgData name="Lim Kim Hui" userId="65273031-5ccd-4dd3-a755-b95b46b711e2" providerId="ADAL" clId="{06F49CEE-1B62-4EAB-82E2-01B88F70D24D}" dt="2023-04-25T14:54:18.087" v="5005" actId="478"/>
          <ac:spMkLst>
            <pc:docMk/>
            <pc:sldMk cId="3343368530" sldId="320"/>
            <ac:spMk id="3" creationId="{346B40F5-7863-3951-BD96-2A22B672642A}"/>
          </ac:spMkLst>
        </pc:spChg>
        <pc:spChg chg="del">
          <ac:chgData name="Lim Kim Hui" userId="65273031-5ccd-4dd3-a755-b95b46b711e2" providerId="ADAL" clId="{06F49CEE-1B62-4EAB-82E2-01B88F70D24D}" dt="2023-04-25T14:54:18.087" v="5005" actId="478"/>
          <ac:spMkLst>
            <pc:docMk/>
            <pc:sldMk cId="3343368530" sldId="320"/>
            <ac:spMk id="4" creationId="{0C11159B-70B4-8072-E7DE-B054742342C5}"/>
          </ac:spMkLst>
        </pc:spChg>
        <pc:spChg chg="mod">
          <ac:chgData name="Lim Kim Hui" userId="65273031-5ccd-4dd3-a755-b95b46b711e2" providerId="ADAL" clId="{06F49CEE-1B62-4EAB-82E2-01B88F70D24D}" dt="2023-04-24T16:55:57.471" v="3655" actId="1076"/>
          <ac:spMkLst>
            <pc:docMk/>
            <pc:sldMk cId="3343368530" sldId="320"/>
            <ac:spMk id="6" creationId="{A559BE74-27BC-83E6-0A72-7AB4F197AB36}"/>
          </ac:spMkLst>
        </pc:spChg>
        <pc:spChg chg="mod">
          <ac:chgData name="Lim Kim Hui" userId="65273031-5ccd-4dd3-a755-b95b46b711e2" providerId="ADAL" clId="{06F49CEE-1B62-4EAB-82E2-01B88F70D24D}" dt="2023-04-25T13:09:38.129" v="3767"/>
          <ac:spMkLst>
            <pc:docMk/>
            <pc:sldMk cId="3343368530" sldId="320"/>
            <ac:spMk id="20" creationId="{6414B600-3A16-C0F0-1CC0-32D65D327E80}"/>
          </ac:spMkLst>
        </pc:spChg>
        <pc:spChg chg="mod">
          <ac:chgData name="Lim Kim Hui" userId="65273031-5ccd-4dd3-a755-b95b46b711e2" providerId="ADAL" clId="{06F49CEE-1B62-4EAB-82E2-01B88F70D24D}" dt="2023-04-25T14:43:35.287" v="4701" actId="20577"/>
          <ac:spMkLst>
            <pc:docMk/>
            <pc:sldMk cId="3343368530" sldId="320"/>
            <ac:spMk id="29" creationId="{963B20FB-A80F-6551-8C92-86064F9611BC}"/>
          </ac:spMkLst>
        </pc:spChg>
        <pc:spChg chg="mod">
          <ac:chgData name="Lim Kim Hui" userId="65273031-5ccd-4dd3-a755-b95b46b711e2" providerId="ADAL" clId="{06F49CEE-1B62-4EAB-82E2-01B88F70D24D}" dt="2023-04-25T13:09:38.129" v="3767"/>
          <ac:spMkLst>
            <pc:docMk/>
            <pc:sldMk cId="3343368530" sldId="320"/>
            <ac:spMk id="34" creationId="{89D40382-AFE9-23B1-D122-F707E1D7F794}"/>
          </ac:spMkLst>
        </pc:spChg>
        <pc:spChg chg="mod">
          <ac:chgData name="Lim Kim Hui" userId="65273031-5ccd-4dd3-a755-b95b46b711e2" providerId="ADAL" clId="{06F49CEE-1B62-4EAB-82E2-01B88F70D24D}" dt="2023-04-27T01:18:06.530" v="8127" actId="14100"/>
          <ac:spMkLst>
            <pc:docMk/>
            <pc:sldMk cId="3343368530" sldId="320"/>
            <ac:spMk id="39" creationId="{6706D5C1-6D0F-2498-1981-AC2090D099EC}"/>
          </ac:spMkLst>
        </pc:spChg>
        <pc:spChg chg="mod">
          <ac:chgData name="Lim Kim Hui" userId="65273031-5ccd-4dd3-a755-b95b46b711e2" providerId="ADAL" clId="{06F49CEE-1B62-4EAB-82E2-01B88F70D24D}" dt="2023-04-25T13:09:38.129" v="3767"/>
          <ac:spMkLst>
            <pc:docMk/>
            <pc:sldMk cId="3343368530" sldId="320"/>
            <ac:spMk id="43" creationId="{44095875-781E-50B4-28CD-E9F0087433FD}"/>
          </ac:spMkLst>
        </pc:spChg>
        <pc:spChg chg="mod">
          <ac:chgData name="Lim Kim Hui" userId="65273031-5ccd-4dd3-a755-b95b46b711e2" providerId="ADAL" clId="{06F49CEE-1B62-4EAB-82E2-01B88F70D24D}" dt="2023-04-24T16:13:38.590" v="1960" actId="20577"/>
          <ac:spMkLst>
            <pc:docMk/>
            <pc:sldMk cId="3343368530" sldId="320"/>
            <ac:spMk id="44" creationId="{E0DA86D5-A885-98E1-90A5-B907C0E7B16A}"/>
          </ac:spMkLst>
        </pc:spChg>
        <pc:spChg chg="mod">
          <ac:chgData name="Lim Kim Hui" userId="65273031-5ccd-4dd3-a755-b95b46b711e2" providerId="ADAL" clId="{06F49CEE-1B62-4EAB-82E2-01B88F70D24D}" dt="2023-04-25T16:47:59.018" v="5896" actId="20577"/>
          <ac:spMkLst>
            <pc:docMk/>
            <pc:sldMk cId="3343368530" sldId="320"/>
            <ac:spMk id="46" creationId="{7C60DC36-B5EE-5274-5B9B-95FFB166028A}"/>
          </ac:spMkLst>
        </pc:spChg>
        <pc:spChg chg="add mod">
          <ac:chgData name="Lim Kim Hui" userId="65273031-5ccd-4dd3-a755-b95b46b711e2" providerId="ADAL" clId="{06F49CEE-1B62-4EAB-82E2-01B88F70D24D}" dt="2023-04-25T14:54:18.559" v="5006"/>
          <ac:spMkLst>
            <pc:docMk/>
            <pc:sldMk cId="3343368530" sldId="320"/>
            <ac:spMk id="53" creationId="{DE216A1B-F0BB-E219-C6A8-0CB23B3D9818}"/>
          </ac:spMkLst>
        </pc:spChg>
        <pc:spChg chg="add mod">
          <ac:chgData name="Lim Kim Hui" userId="65273031-5ccd-4dd3-a755-b95b46b711e2" providerId="ADAL" clId="{06F49CEE-1B62-4EAB-82E2-01B88F70D24D}" dt="2023-04-25T14:54:18.559" v="5006"/>
          <ac:spMkLst>
            <pc:docMk/>
            <pc:sldMk cId="3343368530" sldId="320"/>
            <ac:spMk id="54" creationId="{72BEB9C5-8AB4-5039-CAB2-6352658BCCEC}"/>
          </ac:spMkLst>
        </pc:spChg>
        <pc:spChg chg="add mod">
          <ac:chgData name="Lim Kim Hui" userId="65273031-5ccd-4dd3-a755-b95b46b711e2" providerId="ADAL" clId="{06F49CEE-1B62-4EAB-82E2-01B88F70D24D}" dt="2023-04-27T01:18:20.262" v="8129" actId="1076"/>
          <ac:spMkLst>
            <pc:docMk/>
            <pc:sldMk cId="3343368530" sldId="320"/>
            <ac:spMk id="60" creationId="{53470928-A576-6E4D-70F5-C1801F25CE02}"/>
          </ac:spMkLst>
        </pc:spChg>
        <pc:grpChg chg="add del mod">
          <ac:chgData name="Lim Kim Hui" userId="65273031-5ccd-4dd3-a755-b95b46b711e2" providerId="ADAL" clId="{06F49CEE-1B62-4EAB-82E2-01B88F70D24D}" dt="2023-04-25T13:09:39.597" v="3768"/>
          <ac:grpSpMkLst>
            <pc:docMk/>
            <pc:sldMk cId="3343368530" sldId="320"/>
            <ac:grpSpMk id="8" creationId="{5D1ADFE3-8A6B-86B0-9FB4-4F7872867C19}"/>
          </ac:grpSpMkLst>
        </pc:grpChg>
        <pc:grpChg chg="add del mod">
          <ac:chgData name="Lim Kim Hui" userId="65273031-5ccd-4dd3-a755-b95b46b711e2" providerId="ADAL" clId="{06F49CEE-1B62-4EAB-82E2-01B88F70D24D}" dt="2023-04-25T13:09:39.597" v="3768"/>
          <ac:grpSpMkLst>
            <pc:docMk/>
            <pc:sldMk cId="3343368530" sldId="320"/>
            <ac:grpSpMk id="28" creationId="{3E2391CD-9992-2DB9-A077-D7E0E7F4F99D}"/>
          </ac:grpSpMkLst>
        </pc:grpChg>
        <pc:grpChg chg="mod">
          <ac:chgData name="Lim Kim Hui" userId="65273031-5ccd-4dd3-a755-b95b46b711e2" providerId="ADAL" clId="{06F49CEE-1B62-4EAB-82E2-01B88F70D24D}" dt="2023-04-24T16:55:57.471" v="3655" actId="1076"/>
          <ac:grpSpMkLst>
            <pc:docMk/>
            <pc:sldMk cId="3343368530" sldId="320"/>
            <ac:grpSpMk id="33" creationId="{EE2FF884-81E1-263B-B135-8CA8A814B2EA}"/>
          </ac:grpSpMkLst>
        </pc:grpChg>
        <pc:grpChg chg="add del mod">
          <ac:chgData name="Lim Kim Hui" userId="65273031-5ccd-4dd3-a755-b95b46b711e2" providerId="ADAL" clId="{06F49CEE-1B62-4EAB-82E2-01B88F70D24D}" dt="2023-04-25T13:59:11.294" v="4346" actId="164"/>
          <ac:grpSpMkLst>
            <pc:docMk/>
            <pc:sldMk cId="3343368530" sldId="320"/>
            <ac:grpSpMk id="37" creationId="{3A07F3F9-75F7-3271-32D3-953423A3E202}"/>
          </ac:grpSpMkLst>
        </pc:grpChg>
        <pc:grpChg chg="add del mod">
          <ac:chgData name="Lim Kim Hui" userId="65273031-5ccd-4dd3-a755-b95b46b711e2" providerId="ADAL" clId="{06F49CEE-1B62-4EAB-82E2-01B88F70D24D}" dt="2023-04-25T13:09:39.597" v="3768"/>
          <ac:grpSpMkLst>
            <pc:docMk/>
            <pc:sldMk cId="3343368530" sldId="320"/>
            <ac:grpSpMk id="40" creationId="{1DB58821-9D33-658C-1F35-17F7C931DA02}"/>
          </ac:grpSpMkLst>
        </pc:grpChg>
        <pc:grpChg chg="mod">
          <ac:chgData name="Lim Kim Hui" userId="65273031-5ccd-4dd3-a755-b95b46b711e2" providerId="ADAL" clId="{06F49CEE-1B62-4EAB-82E2-01B88F70D24D}" dt="2023-04-27T01:17:29.596" v="8117" actId="1076"/>
          <ac:grpSpMkLst>
            <pc:docMk/>
            <pc:sldMk cId="3343368530" sldId="320"/>
            <ac:grpSpMk id="41" creationId="{6B35E3D9-485D-E9C2-9C85-F091DCDD07DF}"/>
          </ac:grpSpMkLst>
        </pc:grpChg>
        <pc:grpChg chg="mod">
          <ac:chgData name="Lim Kim Hui" userId="65273031-5ccd-4dd3-a755-b95b46b711e2" providerId="ADAL" clId="{06F49CEE-1B62-4EAB-82E2-01B88F70D24D}" dt="2023-04-27T01:17:29.596" v="8117" actId="1076"/>
          <ac:grpSpMkLst>
            <pc:docMk/>
            <pc:sldMk cId="3343368530" sldId="320"/>
            <ac:grpSpMk id="42" creationId="{B5BB9135-BF07-1947-C28C-117B9CCE44E2}"/>
          </ac:grpSpMkLst>
        </pc:grpChg>
        <pc:grpChg chg="add mod">
          <ac:chgData name="Lim Kim Hui" userId="65273031-5ccd-4dd3-a755-b95b46b711e2" providerId="ADAL" clId="{06F49CEE-1B62-4EAB-82E2-01B88F70D24D}" dt="2023-04-25T13:59:11.294" v="4346" actId="164"/>
          <ac:grpSpMkLst>
            <pc:docMk/>
            <pc:sldMk cId="3343368530" sldId="320"/>
            <ac:grpSpMk id="51" creationId="{9E8277CD-5D84-18C1-19A4-EC42E91AC45E}"/>
          </ac:grpSpMkLst>
        </pc:grpChg>
        <pc:picChg chg="mod">
          <ac:chgData name="Lim Kim Hui" userId="65273031-5ccd-4dd3-a755-b95b46b711e2" providerId="ADAL" clId="{06F49CEE-1B62-4EAB-82E2-01B88F70D24D}" dt="2023-04-26T14:54:08.158" v="6295" actId="1440"/>
          <ac:picMkLst>
            <pc:docMk/>
            <pc:sldMk cId="3343368530" sldId="320"/>
            <ac:picMk id="7" creationId="{70D3AFA0-0592-D8F4-237B-DC084C4C41CC}"/>
          </ac:picMkLst>
        </pc:picChg>
        <pc:picChg chg="del mod">
          <ac:chgData name="Lim Kim Hui" userId="65273031-5ccd-4dd3-a755-b95b46b711e2" providerId="ADAL" clId="{06F49CEE-1B62-4EAB-82E2-01B88F70D24D}" dt="2023-04-24T16:54:42.578" v="3643" actId="478"/>
          <ac:picMkLst>
            <pc:docMk/>
            <pc:sldMk cId="3343368530" sldId="320"/>
            <ac:picMk id="8" creationId="{1386F6AB-E36F-BE99-D1E4-33D18004C994}"/>
          </ac:picMkLst>
        </pc:picChg>
        <pc:picChg chg="add mod">
          <ac:chgData name="Lim Kim Hui" userId="65273031-5ccd-4dd3-a755-b95b46b711e2" providerId="ADAL" clId="{06F49CEE-1B62-4EAB-82E2-01B88F70D24D}" dt="2023-04-26T14:54:21.369" v="6296" actId="1440"/>
          <ac:picMkLst>
            <pc:docMk/>
            <pc:sldMk cId="3343368530" sldId="320"/>
            <ac:picMk id="9" creationId="{E57769C7-630D-5185-6644-C96830099FEE}"/>
          </ac:picMkLst>
        </pc:picChg>
        <pc:picChg chg="mod">
          <ac:chgData name="Lim Kim Hui" userId="65273031-5ccd-4dd3-a755-b95b46b711e2" providerId="ADAL" clId="{06F49CEE-1B62-4EAB-82E2-01B88F70D24D}" dt="2023-04-26T14:53:51.698" v="6292" actId="1440"/>
          <ac:picMkLst>
            <pc:docMk/>
            <pc:sldMk cId="3343368530" sldId="320"/>
            <ac:picMk id="13" creationId="{7618E51E-0F0C-94B3-65ED-C51C3B9CF449}"/>
          </ac:picMkLst>
        </pc:picChg>
        <pc:picChg chg="mod">
          <ac:chgData name="Lim Kim Hui" userId="65273031-5ccd-4dd3-a755-b95b46b711e2" providerId="ADAL" clId="{06F49CEE-1B62-4EAB-82E2-01B88F70D24D}" dt="2023-04-26T14:53:51.698" v="6292" actId="1440"/>
          <ac:picMkLst>
            <pc:docMk/>
            <pc:sldMk cId="3343368530" sldId="320"/>
            <ac:picMk id="14" creationId="{4FE13551-AD7C-DB7A-E071-517CA447EDE2}"/>
          </ac:picMkLst>
        </pc:picChg>
        <pc:picChg chg="mod">
          <ac:chgData name="Lim Kim Hui" userId="65273031-5ccd-4dd3-a755-b95b46b711e2" providerId="ADAL" clId="{06F49CEE-1B62-4EAB-82E2-01B88F70D24D}" dt="2023-04-25T13:09:38.129" v="3767"/>
          <ac:picMkLst>
            <pc:docMk/>
            <pc:sldMk cId="3343368530" sldId="320"/>
            <ac:picMk id="26" creationId="{38225643-8158-029F-AE0F-339FD91B74A2}"/>
          </ac:picMkLst>
        </pc:picChg>
        <pc:picChg chg="mod">
          <ac:chgData name="Lim Kim Hui" userId="65273031-5ccd-4dd3-a755-b95b46b711e2" providerId="ADAL" clId="{06F49CEE-1B62-4EAB-82E2-01B88F70D24D}" dt="2023-04-25T13:09:38.129" v="3767"/>
          <ac:picMkLst>
            <pc:docMk/>
            <pc:sldMk cId="3343368530" sldId="320"/>
            <ac:picMk id="38" creationId="{C7ED44FA-14B1-E7A1-91ED-8E678DEF08FC}"/>
          </ac:picMkLst>
        </pc:picChg>
        <pc:picChg chg="mod">
          <ac:chgData name="Lim Kim Hui" userId="65273031-5ccd-4dd3-a755-b95b46b711e2" providerId="ADAL" clId="{06F49CEE-1B62-4EAB-82E2-01B88F70D24D}" dt="2023-04-25T13:09:38.129" v="3767"/>
          <ac:picMkLst>
            <pc:docMk/>
            <pc:sldMk cId="3343368530" sldId="320"/>
            <ac:picMk id="45" creationId="{E048B67F-54DE-0D4E-A1E4-14335B7E43E5}"/>
          </ac:picMkLst>
        </pc:picChg>
        <pc:picChg chg="mod">
          <ac:chgData name="Lim Kim Hui" userId="65273031-5ccd-4dd3-a755-b95b46b711e2" providerId="ADAL" clId="{06F49CEE-1B62-4EAB-82E2-01B88F70D24D}" dt="2023-04-26T14:54:08.158" v="6295" actId="1440"/>
          <ac:picMkLst>
            <pc:docMk/>
            <pc:sldMk cId="3343368530" sldId="320"/>
            <ac:picMk id="47" creationId="{B9090D4A-B385-0465-42F4-2912DBA9F873}"/>
          </ac:picMkLst>
        </pc:picChg>
        <pc:picChg chg="add del mod">
          <ac:chgData name="Lim Kim Hui" userId="65273031-5ccd-4dd3-a755-b95b46b711e2" providerId="ADAL" clId="{06F49CEE-1B62-4EAB-82E2-01B88F70D24D}" dt="2023-04-25T13:58:21.327" v="4334"/>
          <ac:picMkLst>
            <pc:docMk/>
            <pc:sldMk cId="3343368530" sldId="320"/>
            <ac:picMk id="48" creationId="{BD56C23B-C594-BB4D-B5B5-DC2C387DE450}"/>
          </ac:picMkLst>
        </pc:picChg>
        <pc:picChg chg="mod">
          <ac:chgData name="Lim Kim Hui" userId="65273031-5ccd-4dd3-a755-b95b46b711e2" providerId="ADAL" clId="{06F49CEE-1B62-4EAB-82E2-01B88F70D24D}" dt="2023-04-26T14:54:08.158" v="6295" actId="1440"/>
          <ac:picMkLst>
            <pc:docMk/>
            <pc:sldMk cId="3343368530" sldId="320"/>
            <ac:picMk id="49" creationId="{E3D547AB-57F9-FD91-A2AD-67500513075A}"/>
          </ac:picMkLst>
        </pc:picChg>
        <pc:picChg chg="add mod">
          <ac:chgData name="Lim Kim Hui" userId="65273031-5ccd-4dd3-a755-b95b46b711e2" providerId="ADAL" clId="{06F49CEE-1B62-4EAB-82E2-01B88F70D24D}" dt="2023-04-26T14:53:55.827" v="6293" actId="1440"/>
          <ac:picMkLst>
            <pc:docMk/>
            <pc:sldMk cId="3343368530" sldId="320"/>
            <ac:picMk id="50" creationId="{99681314-6969-7281-A425-58A7875A937E}"/>
          </ac:picMkLst>
        </pc:picChg>
        <pc:picChg chg="add del mod">
          <ac:chgData name="Lim Kim Hui" userId="65273031-5ccd-4dd3-a755-b95b46b711e2" providerId="ADAL" clId="{06F49CEE-1B62-4EAB-82E2-01B88F70D24D}" dt="2023-04-25T14:15:39.450" v="4439" actId="478"/>
          <ac:picMkLst>
            <pc:docMk/>
            <pc:sldMk cId="3343368530" sldId="320"/>
            <ac:picMk id="52" creationId="{762D6587-8168-7871-4799-F6F3E87D97CD}"/>
          </ac:picMkLst>
        </pc:picChg>
        <pc:picChg chg="add del mod">
          <ac:chgData name="Lim Kim Hui" userId="65273031-5ccd-4dd3-a755-b95b46b711e2" providerId="ADAL" clId="{06F49CEE-1B62-4EAB-82E2-01B88F70D24D}" dt="2023-04-27T01:14:49.787" v="8087" actId="478"/>
          <ac:picMkLst>
            <pc:docMk/>
            <pc:sldMk cId="3343368530" sldId="320"/>
            <ac:picMk id="55" creationId="{447BBB22-48E3-FD5C-B754-7229C475E437}"/>
          </ac:picMkLst>
        </pc:picChg>
        <pc:picChg chg="add mod">
          <ac:chgData name="Lim Kim Hui" userId="65273031-5ccd-4dd3-a755-b95b46b711e2" providerId="ADAL" clId="{06F49CEE-1B62-4EAB-82E2-01B88F70D24D}" dt="2023-04-27T01:15:46.363" v="8101" actId="1440"/>
          <ac:picMkLst>
            <pc:docMk/>
            <pc:sldMk cId="3343368530" sldId="320"/>
            <ac:picMk id="56" creationId="{4729AE1D-3026-FECA-3957-72DE6ED98DC0}"/>
          </ac:picMkLst>
        </pc:picChg>
        <pc:picChg chg="add mod">
          <ac:chgData name="Lim Kim Hui" userId="65273031-5ccd-4dd3-a755-b95b46b711e2" providerId="ADAL" clId="{06F49CEE-1B62-4EAB-82E2-01B88F70D24D}" dt="2023-04-27T01:16:15.511" v="8106" actId="1076"/>
          <ac:picMkLst>
            <pc:docMk/>
            <pc:sldMk cId="3343368530" sldId="320"/>
            <ac:picMk id="57" creationId="{724B1AC6-DA03-BCD7-0F1A-6078BB40D319}"/>
          </ac:picMkLst>
        </pc:picChg>
        <pc:picChg chg="add mod">
          <ac:chgData name="Lim Kim Hui" userId="65273031-5ccd-4dd3-a755-b95b46b711e2" providerId="ADAL" clId="{06F49CEE-1B62-4EAB-82E2-01B88F70D24D}" dt="2023-04-27T01:16:17.292" v="8107" actId="1076"/>
          <ac:picMkLst>
            <pc:docMk/>
            <pc:sldMk cId="3343368530" sldId="320"/>
            <ac:picMk id="58" creationId="{B2ED6AF0-5B37-C001-BA41-A89D9EB22B3C}"/>
          </ac:picMkLst>
        </pc:picChg>
        <pc:picChg chg="mod">
          <ac:chgData name="Lim Kim Hui" userId="65273031-5ccd-4dd3-a755-b95b46b711e2" providerId="ADAL" clId="{06F49CEE-1B62-4EAB-82E2-01B88F70D24D}" dt="2023-04-26T14:52:52.574" v="6276" actId="1440"/>
          <ac:picMkLst>
            <pc:docMk/>
            <pc:sldMk cId="3343368530" sldId="320"/>
            <ac:picMk id="1026" creationId="{0BCAFBFA-8101-73D4-577E-EF92B1C545A4}"/>
          </ac:picMkLst>
        </pc:picChg>
        <pc:picChg chg="mod">
          <ac:chgData name="Lim Kim Hui" userId="65273031-5ccd-4dd3-a755-b95b46b711e2" providerId="ADAL" clId="{06F49CEE-1B62-4EAB-82E2-01B88F70D24D}" dt="2023-04-26T14:53:48.811" v="6291" actId="1440"/>
          <ac:picMkLst>
            <pc:docMk/>
            <pc:sldMk cId="3343368530" sldId="320"/>
            <ac:picMk id="1030" creationId="{A7001E3A-F018-72B8-9B16-EFCBF6F82AE9}"/>
          </ac:picMkLst>
        </pc:picChg>
        <pc:picChg chg="mod">
          <ac:chgData name="Lim Kim Hui" userId="65273031-5ccd-4dd3-a755-b95b46b711e2" providerId="ADAL" clId="{06F49CEE-1B62-4EAB-82E2-01B88F70D24D}" dt="2023-04-26T14:53:46.367" v="6290" actId="1440"/>
          <ac:picMkLst>
            <pc:docMk/>
            <pc:sldMk cId="3343368530" sldId="320"/>
            <ac:picMk id="1034" creationId="{FF19E781-009A-B08B-FB72-33AEFD4739B3}"/>
          </ac:picMkLst>
        </pc:picChg>
        <pc:picChg chg="add del mod">
          <ac:chgData name="Lim Kim Hui" userId="65273031-5ccd-4dd3-a755-b95b46b711e2" providerId="ADAL" clId="{06F49CEE-1B62-4EAB-82E2-01B88F70D24D}" dt="2023-04-26T14:53:55.827" v="6293" actId="1440"/>
          <ac:picMkLst>
            <pc:docMk/>
            <pc:sldMk cId="3343368530" sldId="320"/>
            <ac:picMk id="1036" creationId="{D8B50BD1-337C-55F2-FBC6-593638A9BD74}"/>
          </ac:picMkLst>
        </pc:picChg>
        <pc:picChg chg="mod">
          <ac:chgData name="Lim Kim Hui" userId="65273031-5ccd-4dd3-a755-b95b46b711e2" providerId="ADAL" clId="{06F49CEE-1B62-4EAB-82E2-01B88F70D24D}" dt="2023-04-27T01:17:29.596" v="8117" actId="1076"/>
          <ac:picMkLst>
            <pc:docMk/>
            <pc:sldMk cId="3343368530" sldId="320"/>
            <ac:picMk id="1038" creationId="{4699C12C-9949-ED62-EC5C-FC5504C1BFFA}"/>
          </ac:picMkLst>
        </pc:picChg>
        <pc:picChg chg="mod">
          <ac:chgData name="Lim Kim Hui" userId="65273031-5ccd-4dd3-a755-b95b46b711e2" providerId="ADAL" clId="{06F49CEE-1B62-4EAB-82E2-01B88F70D24D}" dt="2023-04-27T01:17:29.596" v="8117" actId="1076"/>
          <ac:picMkLst>
            <pc:docMk/>
            <pc:sldMk cId="3343368530" sldId="320"/>
            <ac:picMk id="1040" creationId="{F6C2DE8D-99A5-DAA8-44C3-B225D29D8BE6}"/>
          </ac:picMkLst>
        </pc:picChg>
        <pc:picChg chg="mod">
          <ac:chgData name="Lim Kim Hui" userId="65273031-5ccd-4dd3-a755-b95b46b711e2" providerId="ADAL" clId="{06F49CEE-1B62-4EAB-82E2-01B88F70D24D}" dt="2023-04-27T01:17:29.596" v="8117" actId="1076"/>
          <ac:picMkLst>
            <pc:docMk/>
            <pc:sldMk cId="3343368530" sldId="320"/>
            <ac:picMk id="1042" creationId="{44D11622-F2D1-CE91-723C-22F6DA3DAB76}"/>
          </ac:picMkLst>
        </pc:picChg>
        <pc:picChg chg="mod">
          <ac:chgData name="Lim Kim Hui" userId="65273031-5ccd-4dd3-a755-b95b46b711e2" providerId="ADAL" clId="{06F49CEE-1B62-4EAB-82E2-01B88F70D24D}" dt="2023-04-26T14:54:21.369" v="6296" actId="1440"/>
          <ac:picMkLst>
            <pc:docMk/>
            <pc:sldMk cId="3343368530" sldId="320"/>
            <ac:picMk id="1044" creationId="{1C005328-3B01-F89B-BFCF-15B96E52EAB6}"/>
          </ac:picMkLst>
        </pc:picChg>
        <pc:picChg chg="del mod">
          <ac:chgData name="Lim Kim Hui" userId="65273031-5ccd-4dd3-a755-b95b46b711e2" providerId="ADAL" clId="{06F49CEE-1B62-4EAB-82E2-01B88F70D24D}" dt="2023-04-27T01:14:57.183" v="8091" actId="478"/>
          <ac:picMkLst>
            <pc:docMk/>
            <pc:sldMk cId="3343368530" sldId="320"/>
            <ac:picMk id="1048" creationId="{DFF62318-FF7B-6166-9ADF-D2D03FEE9A43}"/>
          </ac:picMkLst>
        </pc:picChg>
        <pc:picChg chg="mod">
          <ac:chgData name="Lim Kim Hui" userId="65273031-5ccd-4dd3-a755-b95b46b711e2" providerId="ADAL" clId="{06F49CEE-1B62-4EAB-82E2-01B88F70D24D}" dt="2023-04-26T14:54:08.158" v="6295" actId="1440"/>
          <ac:picMkLst>
            <pc:docMk/>
            <pc:sldMk cId="3343368530" sldId="320"/>
            <ac:picMk id="1052" creationId="{340F7210-DC3F-E5EA-B265-A730AFA6635D}"/>
          </ac:picMkLst>
        </pc:picChg>
        <pc:picChg chg="mod">
          <ac:chgData name="Lim Kim Hui" userId="65273031-5ccd-4dd3-a755-b95b46b711e2" providerId="ADAL" clId="{06F49CEE-1B62-4EAB-82E2-01B88F70D24D}" dt="2023-04-26T14:54:08.158" v="6295" actId="1440"/>
          <ac:picMkLst>
            <pc:docMk/>
            <pc:sldMk cId="3343368530" sldId="320"/>
            <ac:picMk id="1054" creationId="{9BC0316E-2B65-4035-3E22-F05B00C6F169}"/>
          </ac:picMkLst>
        </pc:picChg>
        <pc:picChg chg="add mod">
          <ac:chgData name="Lim Kim Hui" userId="65273031-5ccd-4dd3-a755-b95b46b711e2" providerId="ADAL" clId="{06F49CEE-1B62-4EAB-82E2-01B88F70D24D}" dt="2023-04-27T01:16:13.213" v="8105" actId="1076"/>
          <ac:picMkLst>
            <pc:docMk/>
            <pc:sldMk cId="3343368530" sldId="320"/>
            <ac:picMk id="3074" creationId="{1C565ECE-A545-EC80-892B-FCB1EEE3DA82}"/>
          </ac:picMkLst>
        </pc:picChg>
        <pc:picChg chg="add del">
          <ac:chgData name="Lim Kim Hui" userId="65273031-5ccd-4dd3-a755-b95b46b711e2" providerId="ADAL" clId="{06F49CEE-1B62-4EAB-82E2-01B88F70D24D}" dt="2023-04-27T01:14:59.486" v="8093"/>
          <ac:picMkLst>
            <pc:docMk/>
            <pc:sldMk cId="3343368530" sldId="320"/>
            <ac:picMk id="3076" creationId="{85333023-9E7C-FA88-658C-AE03D641FEC1}"/>
          </ac:picMkLst>
        </pc:picChg>
        <pc:picChg chg="mod">
          <ac:chgData name="Lim Kim Hui" userId="65273031-5ccd-4dd3-a755-b95b46b711e2" providerId="ADAL" clId="{06F49CEE-1B62-4EAB-82E2-01B88F70D24D}" dt="2023-04-26T14:52:47.119" v="6275" actId="1440"/>
          <ac:picMkLst>
            <pc:docMk/>
            <pc:sldMk cId="3343368530" sldId="320"/>
            <ac:picMk id="7170" creationId="{C6AD93C3-A86F-94B1-07CB-ECFFFAA66711}"/>
          </ac:picMkLst>
        </pc:picChg>
      </pc:sldChg>
      <pc:sldChg chg="modSp mod">
        <pc:chgData name="Lim Kim Hui" userId="65273031-5ccd-4dd3-a755-b95b46b711e2" providerId="ADAL" clId="{06F49CEE-1B62-4EAB-82E2-01B88F70D24D}" dt="2023-04-25T14:55:44.206" v="5023" actId="20577"/>
        <pc:sldMkLst>
          <pc:docMk/>
          <pc:sldMk cId="2445358769" sldId="321"/>
        </pc:sldMkLst>
        <pc:spChg chg="mod">
          <ac:chgData name="Lim Kim Hui" userId="65273031-5ccd-4dd3-a755-b95b46b711e2" providerId="ADAL" clId="{06F49CEE-1B62-4EAB-82E2-01B88F70D24D}" dt="2023-04-25T14:55:44.206" v="5023" actId="20577"/>
          <ac:spMkLst>
            <pc:docMk/>
            <pc:sldMk cId="2445358769" sldId="321"/>
            <ac:spMk id="7" creationId="{838C7058-F2C0-2DDC-38D7-44D3ADCC15A1}"/>
          </ac:spMkLst>
        </pc:spChg>
      </pc:sldChg>
      <pc:sldChg chg="addSp delSp modSp mod">
        <pc:chgData name="Lim Kim Hui" userId="65273031-5ccd-4dd3-a755-b95b46b711e2" providerId="ADAL" clId="{06F49CEE-1B62-4EAB-82E2-01B88F70D24D}" dt="2023-04-28T09:16:53.739" v="10900" actId="1076"/>
        <pc:sldMkLst>
          <pc:docMk/>
          <pc:sldMk cId="3782253322" sldId="322"/>
        </pc:sldMkLst>
        <pc:spChg chg="del">
          <ac:chgData name="Lim Kim Hui" userId="65273031-5ccd-4dd3-a755-b95b46b711e2" providerId="ADAL" clId="{06F49CEE-1B62-4EAB-82E2-01B88F70D24D}" dt="2023-04-25T14:50:33.684" v="4852" actId="478"/>
          <ac:spMkLst>
            <pc:docMk/>
            <pc:sldMk cId="3782253322" sldId="322"/>
            <ac:spMk id="5" creationId="{D48D177A-3872-F8A0-7438-6E5AE8534E13}"/>
          </ac:spMkLst>
        </pc:spChg>
        <pc:spChg chg="del">
          <ac:chgData name="Lim Kim Hui" userId="65273031-5ccd-4dd3-a755-b95b46b711e2" providerId="ADAL" clId="{06F49CEE-1B62-4EAB-82E2-01B88F70D24D}" dt="2023-04-25T14:50:33.684" v="4852" actId="478"/>
          <ac:spMkLst>
            <pc:docMk/>
            <pc:sldMk cId="3782253322" sldId="322"/>
            <ac:spMk id="6" creationId="{5EEE234B-5CA5-C921-8A21-5E6C023B7E2F}"/>
          </ac:spMkLst>
        </pc:spChg>
        <pc:spChg chg="mod">
          <ac:chgData name="Lim Kim Hui" userId="65273031-5ccd-4dd3-a755-b95b46b711e2" providerId="ADAL" clId="{06F49CEE-1B62-4EAB-82E2-01B88F70D24D}" dt="2023-04-28T09:02:14.106" v="10758" actId="208"/>
          <ac:spMkLst>
            <pc:docMk/>
            <pc:sldMk cId="3782253322" sldId="322"/>
            <ac:spMk id="8" creationId="{A4390460-2075-CBE3-41DF-DEBF6E3A8221}"/>
          </ac:spMkLst>
        </pc:spChg>
        <pc:spChg chg="mod">
          <ac:chgData name="Lim Kim Hui" userId="65273031-5ccd-4dd3-a755-b95b46b711e2" providerId="ADAL" clId="{06F49CEE-1B62-4EAB-82E2-01B88F70D24D}" dt="2023-04-28T09:02:14.106" v="10758" actId="208"/>
          <ac:spMkLst>
            <pc:docMk/>
            <pc:sldMk cId="3782253322" sldId="322"/>
            <ac:spMk id="9" creationId="{C49789FF-B0FC-BE9B-1F2B-35DA1A9129C0}"/>
          </ac:spMkLst>
        </pc:spChg>
        <pc:spChg chg="mod">
          <ac:chgData name="Lim Kim Hui" userId="65273031-5ccd-4dd3-a755-b95b46b711e2" providerId="ADAL" clId="{06F49CEE-1B62-4EAB-82E2-01B88F70D24D}" dt="2023-04-28T09:02:14.106" v="10758" actId="208"/>
          <ac:spMkLst>
            <pc:docMk/>
            <pc:sldMk cId="3782253322" sldId="322"/>
            <ac:spMk id="10" creationId="{AB6BE0DF-69B1-1561-347F-C5F864C96581}"/>
          </ac:spMkLst>
        </pc:spChg>
        <pc:spChg chg="mod">
          <ac:chgData name="Lim Kim Hui" userId="65273031-5ccd-4dd3-a755-b95b46b711e2" providerId="ADAL" clId="{06F49CEE-1B62-4EAB-82E2-01B88F70D24D}" dt="2023-04-28T09:02:14.106" v="10758" actId="208"/>
          <ac:spMkLst>
            <pc:docMk/>
            <pc:sldMk cId="3782253322" sldId="322"/>
            <ac:spMk id="11" creationId="{66CB4EE6-F8CB-2908-68FA-11FA78B9E29B}"/>
          </ac:spMkLst>
        </pc:spChg>
        <pc:spChg chg="mod">
          <ac:chgData name="Lim Kim Hui" userId="65273031-5ccd-4dd3-a755-b95b46b711e2" providerId="ADAL" clId="{06F49CEE-1B62-4EAB-82E2-01B88F70D24D}" dt="2023-04-28T09:02:14.106" v="10758" actId="208"/>
          <ac:spMkLst>
            <pc:docMk/>
            <pc:sldMk cId="3782253322" sldId="322"/>
            <ac:spMk id="12" creationId="{A85C7057-B314-B3AD-BC85-F68BAD41843F}"/>
          </ac:spMkLst>
        </pc:spChg>
        <pc:spChg chg="mod">
          <ac:chgData name="Lim Kim Hui" userId="65273031-5ccd-4dd3-a755-b95b46b711e2" providerId="ADAL" clId="{06F49CEE-1B62-4EAB-82E2-01B88F70D24D}" dt="2023-04-28T09:02:14.106" v="10758" actId="208"/>
          <ac:spMkLst>
            <pc:docMk/>
            <pc:sldMk cId="3782253322" sldId="322"/>
            <ac:spMk id="13" creationId="{1B12B17B-38B9-41E2-84BF-C59B16A19D30}"/>
          </ac:spMkLst>
        </pc:spChg>
        <pc:spChg chg="add mod">
          <ac:chgData name="Lim Kim Hui" userId="65273031-5ccd-4dd3-a755-b95b46b711e2" providerId="ADAL" clId="{06F49CEE-1B62-4EAB-82E2-01B88F70D24D}" dt="2023-04-25T14:50:34.023" v="4853"/>
          <ac:spMkLst>
            <pc:docMk/>
            <pc:sldMk cId="3782253322" sldId="322"/>
            <ac:spMk id="28" creationId="{96E8EBFB-41BD-336A-4E0D-34B51FE4B20A}"/>
          </ac:spMkLst>
        </pc:spChg>
        <pc:spChg chg="add mod">
          <ac:chgData name="Lim Kim Hui" userId="65273031-5ccd-4dd3-a755-b95b46b711e2" providerId="ADAL" clId="{06F49CEE-1B62-4EAB-82E2-01B88F70D24D}" dt="2023-04-25T14:50:34.023" v="4853"/>
          <ac:spMkLst>
            <pc:docMk/>
            <pc:sldMk cId="3782253322" sldId="322"/>
            <ac:spMk id="29" creationId="{0F652694-6B42-BE64-DF4B-ACD471FB3BEB}"/>
          </ac:spMkLst>
        </pc:spChg>
        <pc:picChg chg="del mod">
          <ac:chgData name="Lim Kim Hui" userId="65273031-5ccd-4dd3-a755-b95b46b711e2" providerId="ADAL" clId="{06F49CEE-1B62-4EAB-82E2-01B88F70D24D}" dt="2023-04-28T09:03:17.717" v="10770" actId="478"/>
          <ac:picMkLst>
            <pc:docMk/>
            <pc:sldMk cId="3782253322" sldId="322"/>
            <ac:picMk id="3" creationId="{EE4A2899-3931-1421-55D1-2CDD4A37EAED}"/>
          </ac:picMkLst>
        </pc:picChg>
        <pc:picChg chg="del">
          <ac:chgData name="Lim Kim Hui" userId="65273031-5ccd-4dd3-a755-b95b46b711e2" providerId="ADAL" clId="{06F49CEE-1B62-4EAB-82E2-01B88F70D24D}" dt="2023-04-28T09:01:25.788" v="10748" actId="478"/>
          <ac:picMkLst>
            <pc:docMk/>
            <pc:sldMk cId="3782253322" sldId="322"/>
            <ac:picMk id="4" creationId="{2C4FB83C-FFCC-4312-DE11-0A3A7AF74DC9}"/>
          </ac:picMkLst>
        </pc:picChg>
        <pc:picChg chg="add del mod">
          <ac:chgData name="Lim Kim Hui" userId="65273031-5ccd-4dd3-a755-b95b46b711e2" providerId="ADAL" clId="{06F49CEE-1B62-4EAB-82E2-01B88F70D24D}" dt="2023-04-28T09:15:27.067" v="10880" actId="478"/>
          <ac:picMkLst>
            <pc:docMk/>
            <pc:sldMk cId="3782253322" sldId="322"/>
            <ac:picMk id="5" creationId="{1DB432AC-B4A9-4100-60A3-D91E8974A6AC}"/>
          </ac:picMkLst>
        </pc:picChg>
        <pc:picChg chg="add mod">
          <ac:chgData name="Lim Kim Hui" userId="65273031-5ccd-4dd3-a755-b95b46b711e2" providerId="ADAL" clId="{06F49CEE-1B62-4EAB-82E2-01B88F70D24D}" dt="2023-04-28T09:04:45.099" v="10788" actId="1076"/>
          <ac:picMkLst>
            <pc:docMk/>
            <pc:sldMk cId="3782253322" sldId="322"/>
            <ac:picMk id="6" creationId="{575531EB-A12D-0094-0FDD-C849579AACE1}"/>
          </ac:picMkLst>
        </pc:picChg>
        <pc:picChg chg="del">
          <ac:chgData name="Lim Kim Hui" userId="65273031-5ccd-4dd3-a755-b95b46b711e2" providerId="ADAL" clId="{06F49CEE-1B62-4EAB-82E2-01B88F70D24D}" dt="2023-04-28T09:04:48.830" v="10789" actId="478"/>
          <ac:picMkLst>
            <pc:docMk/>
            <pc:sldMk cId="3782253322" sldId="322"/>
            <ac:picMk id="14" creationId="{0EB0B125-8E22-F350-9813-ED7355DE8270}"/>
          </ac:picMkLst>
        </pc:picChg>
        <pc:picChg chg="del">
          <ac:chgData name="Lim Kim Hui" userId="65273031-5ccd-4dd3-a755-b95b46b711e2" providerId="ADAL" clId="{06F49CEE-1B62-4EAB-82E2-01B88F70D24D}" dt="2023-04-28T09:04:49.480" v="10790" actId="478"/>
          <ac:picMkLst>
            <pc:docMk/>
            <pc:sldMk cId="3782253322" sldId="322"/>
            <ac:picMk id="15" creationId="{15335111-258D-F912-20E3-99E61BE7C992}"/>
          </ac:picMkLst>
        </pc:picChg>
        <pc:picChg chg="add mod modCrop">
          <ac:chgData name="Lim Kim Hui" userId="65273031-5ccd-4dd3-a755-b95b46b711e2" providerId="ADAL" clId="{06F49CEE-1B62-4EAB-82E2-01B88F70D24D}" dt="2023-04-28T09:13:41.403" v="10859" actId="1076"/>
          <ac:picMkLst>
            <pc:docMk/>
            <pc:sldMk cId="3782253322" sldId="322"/>
            <ac:picMk id="31" creationId="{187CC308-3F03-423B-6F2B-ABD8E270FC38}"/>
          </ac:picMkLst>
        </pc:picChg>
        <pc:picChg chg="add del mod">
          <ac:chgData name="Lim Kim Hui" userId="65273031-5ccd-4dd3-a755-b95b46b711e2" providerId="ADAL" clId="{06F49CEE-1B62-4EAB-82E2-01B88F70D24D}" dt="2023-04-28T09:14:33.788" v="10861"/>
          <ac:picMkLst>
            <pc:docMk/>
            <pc:sldMk cId="3782253322" sldId="322"/>
            <ac:picMk id="33" creationId="{766C43E1-04E5-0A30-A49A-2C32EC24731F}"/>
          </ac:picMkLst>
        </pc:picChg>
        <pc:picChg chg="add mod modCrop">
          <ac:chgData name="Lim Kim Hui" userId="65273031-5ccd-4dd3-a755-b95b46b711e2" providerId="ADAL" clId="{06F49CEE-1B62-4EAB-82E2-01B88F70D24D}" dt="2023-04-28T09:15:23.115" v="10879" actId="1076"/>
          <ac:picMkLst>
            <pc:docMk/>
            <pc:sldMk cId="3782253322" sldId="322"/>
            <ac:picMk id="35" creationId="{17CC9595-6E46-B7D4-EDE1-738C6E0A4D47}"/>
          </ac:picMkLst>
        </pc:picChg>
        <pc:picChg chg="add mod">
          <ac:chgData name="Lim Kim Hui" userId="65273031-5ccd-4dd3-a755-b95b46b711e2" providerId="ADAL" clId="{06F49CEE-1B62-4EAB-82E2-01B88F70D24D}" dt="2023-04-28T09:16:53.739" v="10900" actId="1076"/>
          <ac:picMkLst>
            <pc:docMk/>
            <pc:sldMk cId="3782253322" sldId="322"/>
            <ac:picMk id="37" creationId="{CFAA1E3F-F83A-1644-7D94-62D1613903D5}"/>
          </ac:picMkLst>
        </pc:picChg>
        <pc:picChg chg="del">
          <ac:chgData name="Lim Kim Hui" userId="65273031-5ccd-4dd3-a755-b95b46b711e2" providerId="ADAL" clId="{06F49CEE-1B62-4EAB-82E2-01B88F70D24D}" dt="2023-04-28T09:03:48.724" v="10773" actId="478"/>
          <ac:picMkLst>
            <pc:docMk/>
            <pc:sldMk cId="3782253322" sldId="322"/>
            <ac:picMk id="1026" creationId="{DAE77421-B022-2B9C-7A53-469C3A1190EF}"/>
          </ac:picMkLst>
        </pc:picChg>
        <pc:picChg chg="del">
          <ac:chgData name="Lim Kim Hui" userId="65273031-5ccd-4dd3-a755-b95b46b711e2" providerId="ADAL" clId="{06F49CEE-1B62-4EAB-82E2-01B88F70D24D}" dt="2023-04-28T09:07:16.948" v="10804" actId="478"/>
          <ac:picMkLst>
            <pc:docMk/>
            <pc:sldMk cId="3782253322" sldId="322"/>
            <ac:picMk id="1028" creationId="{BFBDB4C9-03AD-5CF5-B112-822834FF9FDE}"/>
          </ac:picMkLst>
        </pc:picChg>
        <pc:picChg chg="add mod">
          <ac:chgData name="Lim Kim Hui" userId="65273031-5ccd-4dd3-a755-b95b46b711e2" providerId="ADAL" clId="{06F49CEE-1B62-4EAB-82E2-01B88F70D24D}" dt="2023-04-28T09:04:30.651" v="10787" actId="1440"/>
          <ac:picMkLst>
            <pc:docMk/>
            <pc:sldMk cId="3782253322" sldId="322"/>
            <ac:picMk id="1030" creationId="{6E4A2E73-2FCA-3A84-D3D0-2043A36FA6C1}"/>
          </ac:picMkLst>
        </pc:picChg>
        <pc:picChg chg="add del mod">
          <ac:chgData name="Lim Kim Hui" userId="65273031-5ccd-4dd3-a755-b95b46b711e2" providerId="ADAL" clId="{06F49CEE-1B62-4EAB-82E2-01B88F70D24D}" dt="2023-04-28T09:14:35.405" v="10862" actId="478"/>
          <ac:picMkLst>
            <pc:docMk/>
            <pc:sldMk cId="3782253322" sldId="322"/>
            <ac:picMk id="1032" creationId="{4E90041E-F580-C648-CAC7-6A7797F945F1}"/>
          </ac:picMkLst>
        </pc:picChg>
        <pc:picChg chg="add mod">
          <ac:chgData name="Lim Kim Hui" userId="65273031-5ccd-4dd3-a755-b95b46b711e2" providerId="ADAL" clId="{06F49CEE-1B62-4EAB-82E2-01B88F70D24D}" dt="2023-04-28T09:07:15.241" v="10803" actId="1076"/>
          <ac:picMkLst>
            <pc:docMk/>
            <pc:sldMk cId="3782253322" sldId="322"/>
            <ac:picMk id="1034" creationId="{56ED6015-7531-B6F5-0F58-0BD3C02F36E1}"/>
          </ac:picMkLst>
        </pc:picChg>
        <pc:picChg chg="add del mod">
          <ac:chgData name="Lim Kim Hui" userId="65273031-5ccd-4dd3-a755-b95b46b711e2" providerId="ADAL" clId="{06F49CEE-1B62-4EAB-82E2-01B88F70D24D}" dt="2023-04-28T09:09:47.102" v="10823" actId="478"/>
          <ac:picMkLst>
            <pc:docMk/>
            <pc:sldMk cId="3782253322" sldId="322"/>
            <ac:picMk id="1036" creationId="{708EBEC3-1889-0D17-E89D-60CE4B34FA47}"/>
          </ac:picMkLst>
        </pc:picChg>
      </pc:sldChg>
      <pc:sldChg chg="addSp delSp modSp mod modAnim modNotesTx">
        <pc:chgData name="Lim Kim Hui" userId="65273031-5ccd-4dd3-a755-b95b46b711e2" providerId="ADAL" clId="{06F49CEE-1B62-4EAB-82E2-01B88F70D24D}" dt="2023-04-29T08:03:48.376" v="17062" actId="20577"/>
        <pc:sldMkLst>
          <pc:docMk/>
          <pc:sldMk cId="1278867661" sldId="326"/>
        </pc:sldMkLst>
        <pc:spChg chg="del mod">
          <ac:chgData name="Lim Kim Hui" userId="65273031-5ccd-4dd3-a755-b95b46b711e2" providerId="ADAL" clId="{06F49CEE-1B62-4EAB-82E2-01B88F70D24D}" dt="2023-04-25T13:30:22.156" v="3986" actId="21"/>
          <ac:spMkLst>
            <pc:docMk/>
            <pc:sldMk cId="1278867661" sldId="326"/>
            <ac:spMk id="2" creationId="{7E37BB13-4AF5-4C37-A4E4-C8EBF618E4D4}"/>
          </ac:spMkLst>
        </pc:spChg>
        <pc:spChg chg="mod">
          <ac:chgData name="Lim Kim Hui" userId="65273031-5ccd-4dd3-a755-b95b46b711e2" providerId="ADAL" clId="{06F49CEE-1B62-4EAB-82E2-01B88F70D24D}" dt="2023-04-25T14:48:55.777" v="4794" actId="20577"/>
          <ac:spMkLst>
            <pc:docMk/>
            <pc:sldMk cId="1278867661" sldId="326"/>
            <ac:spMk id="3" creationId="{15F5CAEF-2A13-4560-AAF3-0F8CD9FE1CF7}"/>
          </ac:spMkLst>
        </pc:spChg>
        <pc:spChg chg="mod">
          <ac:chgData name="Lim Kim Hui" userId="65273031-5ccd-4dd3-a755-b95b46b711e2" providerId="ADAL" clId="{06F49CEE-1B62-4EAB-82E2-01B88F70D24D}" dt="2023-04-25T14:54:39.118" v="5010"/>
          <ac:spMkLst>
            <pc:docMk/>
            <pc:sldMk cId="1278867661" sldId="326"/>
            <ac:spMk id="4" creationId="{57E114A7-DC0A-4A72-830D-FAA9026E9DDC}"/>
          </ac:spMkLst>
        </pc:spChg>
        <pc:spChg chg="del">
          <ac:chgData name="Lim Kim Hui" userId="65273031-5ccd-4dd3-a755-b95b46b711e2" providerId="ADAL" clId="{06F49CEE-1B62-4EAB-82E2-01B88F70D24D}" dt="2023-04-25T13:09:11.734" v="3754" actId="478"/>
          <ac:spMkLst>
            <pc:docMk/>
            <pc:sldMk cId="1278867661" sldId="326"/>
            <ac:spMk id="5" creationId="{F70419B2-F393-4213-A2F2-54D877B3EE40}"/>
          </ac:spMkLst>
        </pc:spChg>
        <pc:spChg chg="del">
          <ac:chgData name="Lim Kim Hui" userId="65273031-5ccd-4dd3-a755-b95b46b711e2" providerId="ADAL" clId="{06F49CEE-1B62-4EAB-82E2-01B88F70D24D}" dt="2023-04-25T13:09:12.648" v="3755" actId="478"/>
          <ac:spMkLst>
            <pc:docMk/>
            <pc:sldMk cId="1278867661" sldId="326"/>
            <ac:spMk id="6" creationId="{FB02A17B-8C7F-4600-9FBE-49BE31E3E1FA}"/>
          </ac:spMkLst>
        </pc:spChg>
        <pc:spChg chg="del">
          <ac:chgData name="Lim Kim Hui" userId="65273031-5ccd-4dd3-a755-b95b46b711e2" providerId="ADAL" clId="{06F49CEE-1B62-4EAB-82E2-01B88F70D24D}" dt="2023-04-25T13:09:17.731" v="3760" actId="478"/>
          <ac:spMkLst>
            <pc:docMk/>
            <pc:sldMk cId="1278867661" sldId="326"/>
            <ac:spMk id="7" creationId="{A83EA85C-EBA3-4B50-86CE-7FD4A374EC95}"/>
          </ac:spMkLst>
        </pc:spChg>
        <pc:spChg chg="del">
          <ac:chgData name="Lim Kim Hui" userId="65273031-5ccd-4dd3-a755-b95b46b711e2" providerId="ADAL" clId="{06F49CEE-1B62-4EAB-82E2-01B88F70D24D}" dt="2023-04-25T13:09:15.802" v="3758" actId="478"/>
          <ac:spMkLst>
            <pc:docMk/>
            <pc:sldMk cId="1278867661" sldId="326"/>
            <ac:spMk id="8" creationId="{107A6D8A-72F9-4BD4-A4AE-69013301D93C}"/>
          </ac:spMkLst>
        </pc:spChg>
        <pc:spChg chg="del">
          <ac:chgData name="Lim Kim Hui" userId="65273031-5ccd-4dd3-a755-b95b46b711e2" providerId="ADAL" clId="{06F49CEE-1B62-4EAB-82E2-01B88F70D24D}" dt="2023-04-25T13:09:20.712" v="3762" actId="478"/>
          <ac:spMkLst>
            <pc:docMk/>
            <pc:sldMk cId="1278867661" sldId="326"/>
            <ac:spMk id="9" creationId="{8C01D04F-A541-4735-B655-9BDF5313C65C}"/>
          </ac:spMkLst>
        </pc:spChg>
        <pc:spChg chg="del">
          <ac:chgData name="Lim Kim Hui" userId="65273031-5ccd-4dd3-a755-b95b46b711e2" providerId="ADAL" clId="{06F49CEE-1B62-4EAB-82E2-01B88F70D24D}" dt="2023-04-25T13:09:21.751" v="3763" actId="478"/>
          <ac:spMkLst>
            <pc:docMk/>
            <pc:sldMk cId="1278867661" sldId="326"/>
            <ac:spMk id="10" creationId="{B3247631-4CDA-4DAE-BFB7-19E0E06A3FEC}"/>
          </ac:spMkLst>
        </pc:spChg>
        <pc:spChg chg="del">
          <ac:chgData name="Lim Kim Hui" userId="65273031-5ccd-4dd3-a755-b95b46b711e2" providerId="ADAL" clId="{06F49CEE-1B62-4EAB-82E2-01B88F70D24D}" dt="2023-04-25T13:08:46.613" v="3748" actId="478"/>
          <ac:spMkLst>
            <pc:docMk/>
            <pc:sldMk cId="1278867661" sldId="326"/>
            <ac:spMk id="11" creationId="{44E7FBD4-2705-45F7-AB4F-8925DE1DB8D3}"/>
          </ac:spMkLst>
        </pc:spChg>
        <pc:spChg chg="del">
          <ac:chgData name="Lim Kim Hui" userId="65273031-5ccd-4dd3-a755-b95b46b711e2" providerId="ADAL" clId="{06F49CEE-1B62-4EAB-82E2-01B88F70D24D}" dt="2023-04-25T13:09:01.199" v="3750" actId="478"/>
          <ac:spMkLst>
            <pc:docMk/>
            <pc:sldMk cId="1278867661" sldId="326"/>
            <ac:spMk id="12" creationId="{7F67EAD8-DD92-4AEB-8BE7-53E5FA194B44}"/>
          </ac:spMkLst>
        </pc:spChg>
        <pc:spChg chg="add del mod">
          <ac:chgData name="Lim Kim Hui" userId="65273031-5ccd-4dd3-a755-b95b46b711e2" providerId="ADAL" clId="{06F49CEE-1B62-4EAB-82E2-01B88F70D24D}" dt="2023-04-25T13:09:00.054" v="3749" actId="478"/>
          <ac:spMkLst>
            <pc:docMk/>
            <pc:sldMk cId="1278867661" sldId="326"/>
            <ac:spMk id="15" creationId="{202F7930-31E3-2EB6-9ECF-875FB4C59A8A}"/>
          </ac:spMkLst>
        </pc:spChg>
        <pc:spChg chg="add del mod">
          <ac:chgData name="Lim Kim Hui" userId="65273031-5ccd-4dd3-a755-b95b46b711e2" providerId="ADAL" clId="{06F49CEE-1B62-4EAB-82E2-01B88F70D24D}" dt="2023-04-25T13:09:02.558" v="3751" actId="478"/>
          <ac:spMkLst>
            <pc:docMk/>
            <pc:sldMk cId="1278867661" sldId="326"/>
            <ac:spMk id="17" creationId="{CF19711F-F524-1FF6-B112-BCA371C9F284}"/>
          </ac:spMkLst>
        </pc:spChg>
        <pc:spChg chg="mod">
          <ac:chgData name="Lim Kim Hui" userId="65273031-5ccd-4dd3-a755-b95b46b711e2" providerId="ADAL" clId="{06F49CEE-1B62-4EAB-82E2-01B88F70D24D}" dt="2023-04-25T13:10:28.455" v="3774" actId="14100"/>
          <ac:spMkLst>
            <pc:docMk/>
            <pc:sldMk cId="1278867661" sldId="326"/>
            <ac:spMk id="19" creationId="{06E2C72C-3F30-F1B6-3E0A-0A38AE466524}"/>
          </ac:spMkLst>
        </pc:spChg>
        <pc:spChg chg="mod">
          <ac:chgData name="Lim Kim Hui" userId="65273031-5ccd-4dd3-a755-b95b46b711e2" providerId="ADAL" clId="{06F49CEE-1B62-4EAB-82E2-01B88F70D24D}" dt="2023-04-25T13:09:28.841" v="3766" actId="1076"/>
          <ac:spMkLst>
            <pc:docMk/>
            <pc:sldMk cId="1278867661" sldId="326"/>
            <ac:spMk id="22" creationId="{BEE6FEE8-5E30-C15F-227A-7DD6C70A6267}"/>
          </ac:spMkLst>
        </pc:spChg>
        <pc:spChg chg="mod">
          <ac:chgData name="Lim Kim Hui" userId="65273031-5ccd-4dd3-a755-b95b46b711e2" providerId="ADAL" clId="{06F49CEE-1B62-4EAB-82E2-01B88F70D24D}" dt="2023-04-25T13:09:28.841" v="3766" actId="1076"/>
          <ac:spMkLst>
            <pc:docMk/>
            <pc:sldMk cId="1278867661" sldId="326"/>
            <ac:spMk id="25" creationId="{91C38985-034E-76CB-079A-5252E26D0ECE}"/>
          </ac:spMkLst>
        </pc:spChg>
        <pc:spChg chg="add del mod">
          <ac:chgData name="Lim Kim Hui" userId="65273031-5ccd-4dd3-a755-b95b46b711e2" providerId="ADAL" clId="{06F49CEE-1B62-4EAB-82E2-01B88F70D24D}" dt="2023-04-25T13:09:14.231" v="3756" actId="478"/>
          <ac:spMkLst>
            <pc:docMk/>
            <pc:sldMk cId="1278867661" sldId="326"/>
            <ac:spMk id="28" creationId="{3BB8F21B-B51F-CAB7-8EB5-F74C6943E2CA}"/>
          </ac:spMkLst>
        </pc:spChg>
        <pc:spChg chg="add del mod">
          <ac:chgData name="Lim Kim Hui" userId="65273031-5ccd-4dd3-a755-b95b46b711e2" providerId="ADAL" clId="{06F49CEE-1B62-4EAB-82E2-01B88F70D24D}" dt="2023-04-25T13:09:15.122" v="3757" actId="478"/>
          <ac:spMkLst>
            <pc:docMk/>
            <pc:sldMk cId="1278867661" sldId="326"/>
            <ac:spMk id="30" creationId="{5591E335-E7D2-426B-8790-3E08C981737E}"/>
          </ac:spMkLst>
        </pc:spChg>
        <pc:spChg chg="add del mod">
          <ac:chgData name="Lim Kim Hui" userId="65273031-5ccd-4dd3-a755-b95b46b711e2" providerId="ADAL" clId="{06F49CEE-1B62-4EAB-82E2-01B88F70D24D}" dt="2023-04-25T13:09:16.677" v="3759" actId="478"/>
          <ac:spMkLst>
            <pc:docMk/>
            <pc:sldMk cId="1278867661" sldId="326"/>
            <ac:spMk id="32" creationId="{6716939D-2B24-ECCD-B288-E4FBCC0057D2}"/>
          </ac:spMkLst>
        </pc:spChg>
        <pc:spChg chg="add del mod">
          <ac:chgData name="Lim Kim Hui" userId="65273031-5ccd-4dd3-a755-b95b46b711e2" providerId="ADAL" clId="{06F49CEE-1B62-4EAB-82E2-01B88F70D24D}" dt="2023-04-25T13:09:19.150" v="3761" actId="478"/>
          <ac:spMkLst>
            <pc:docMk/>
            <pc:sldMk cId="1278867661" sldId="326"/>
            <ac:spMk id="34" creationId="{74073F2A-9CCC-F11B-1F55-A45A520CF47E}"/>
          </ac:spMkLst>
        </pc:spChg>
        <pc:spChg chg="add del mod">
          <ac:chgData name="Lim Kim Hui" userId="65273031-5ccd-4dd3-a755-b95b46b711e2" providerId="ADAL" clId="{06F49CEE-1B62-4EAB-82E2-01B88F70D24D}" dt="2023-04-25T13:09:23.869" v="3765" actId="478"/>
          <ac:spMkLst>
            <pc:docMk/>
            <pc:sldMk cId="1278867661" sldId="326"/>
            <ac:spMk id="36" creationId="{87CB63B0-311B-8EFD-1EB4-D7942344E9E5}"/>
          </ac:spMkLst>
        </pc:spChg>
        <pc:spChg chg="add del mod">
          <ac:chgData name="Lim Kim Hui" userId="65273031-5ccd-4dd3-a755-b95b46b711e2" providerId="ADAL" clId="{06F49CEE-1B62-4EAB-82E2-01B88F70D24D}" dt="2023-04-25T13:09:22.810" v="3764" actId="478"/>
          <ac:spMkLst>
            <pc:docMk/>
            <pc:sldMk cId="1278867661" sldId="326"/>
            <ac:spMk id="38" creationId="{6A7D1D98-7766-7A8F-91CF-3566F3C135E8}"/>
          </ac:spMkLst>
        </pc:spChg>
        <pc:spChg chg="mod">
          <ac:chgData name="Lim Kim Hui" userId="65273031-5ccd-4dd3-a755-b95b46b711e2" providerId="ADAL" clId="{06F49CEE-1B62-4EAB-82E2-01B88F70D24D}" dt="2023-04-25T13:14:05.110" v="3814" actId="1076"/>
          <ac:spMkLst>
            <pc:docMk/>
            <pc:sldMk cId="1278867661" sldId="326"/>
            <ac:spMk id="40" creationId="{2229AD47-1A98-5395-117D-A3E48008EB0F}"/>
          </ac:spMkLst>
        </pc:spChg>
        <pc:spChg chg="mod">
          <ac:chgData name="Lim Kim Hui" userId="65273031-5ccd-4dd3-a755-b95b46b711e2" providerId="ADAL" clId="{06F49CEE-1B62-4EAB-82E2-01B88F70D24D}" dt="2023-04-25T13:20:03.377" v="3837" actId="1076"/>
          <ac:spMkLst>
            <pc:docMk/>
            <pc:sldMk cId="1278867661" sldId="326"/>
            <ac:spMk id="43" creationId="{F3A57F39-EFA2-ABC5-CF44-69EBD8DB7D21}"/>
          </ac:spMkLst>
        </pc:spChg>
        <pc:spChg chg="mod">
          <ac:chgData name="Lim Kim Hui" userId="65273031-5ccd-4dd3-a755-b95b46b711e2" providerId="ADAL" clId="{06F49CEE-1B62-4EAB-82E2-01B88F70D24D}" dt="2023-04-25T15:22:24.648" v="5048"/>
          <ac:spMkLst>
            <pc:docMk/>
            <pc:sldMk cId="1278867661" sldId="326"/>
            <ac:spMk id="46" creationId="{A2DD07E5-9C71-1621-19C7-AF28B96F3BD1}"/>
          </ac:spMkLst>
        </pc:spChg>
        <pc:spChg chg="mod">
          <ac:chgData name="Lim Kim Hui" userId="65273031-5ccd-4dd3-a755-b95b46b711e2" providerId="ADAL" clId="{06F49CEE-1B62-4EAB-82E2-01B88F70D24D}" dt="2023-04-25T13:20:03.377" v="3837" actId="1076"/>
          <ac:spMkLst>
            <pc:docMk/>
            <pc:sldMk cId="1278867661" sldId="326"/>
            <ac:spMk id="49" creationId="{6A244E7B-2465-B57E-15BC-7B9F54AD98C6}"/>
          </ac:spMkLst>
        </pc:spChg>
        <pc:spChg chg="mod">
          <ac:chgData name="Lim Kim Hui" userId="65273031-5ccd-4dd3-a755-b95b46b711e2" providerId="ADAL" clId="{06F49CEE-1B62-4EAB-82E2-01B88F70D24D}" dt="2023-04-25T13:25:52.032" v="3911" actId="1076"/>
          <ac:spMkLst>
            <pc:docMk/>
            <pc:sldMk cId="1278867661" sldId="326"/>
            <ac:spMk id="52" creationId="{2C8307D6-57D9-19F1-0F5E-AC7621B5C884}"/>
          </ac:spMkLst>
        </pc:spChg>
        <pc:spChg chg="add mod ord">
          <ac:chgData name="Lim Kim Hui" userId="65273031-5ccd-4dd3-a755-b95b46b711e2" providerId="ADAL" clId="{06F49CEE-1B62-4EAB-82E2-01B88F70D24D}" dt="2023-04-25T13:13:23.255" v="3807" actId="14100"/>
          <ac:spMkLst>
            <pc:docMk/>
            <pc:sldMk cId="1278867661" sldId="326"/>
            <ac:spMk id="56" creationId="{0F84BDB3-3990-EC12-C902-38F52B7EE307}"/>
          </ac:spMkLst>
        </pc:spChg>
        <pc:spChg chg="add mod">
          <ac:chgData name="Lim Kim Hui" userId="65273031-5ccd-4dd3-a755-b95b46b711e2" providerId="ADAL" clId="{06F49CEE-1B62-4EAB-82E2-01B88F70D24D}" dt="2023-04-25T13:50:26.188" v="4227" actId="404"/>
          <ac:spMkLst>
            <pc:docMk/>
            <pc:sldMk cId="1278867661" sldId="326"/>
            <ac:spMk id="60" creationId="{6880AEC6-F592-4653-4A8B-997707F2CBE8}"/>
          </ac:spMkLst>
        </pc:spChg>
        <pc:spChg chg="add mod">
          <ac:chgData name="Lim Kim Hui" userId="65273031-5ccd-4dd3-a755-b95b46b711e2" providerId="ADAL" clId="{06F49CEE-1B62-4EAB-82E2-01B88F70D24D}" dt="2023-04-26T14:25:08.988" v="6033"/>
          <ac:spMkLst>
            <pc:docMk/>
            <pc:sldMk cId="1278867661" sldId="326"/>
            <ac:spMk id="72" creationId="{0CF7A288-F8A2-6F31-6A71-ABBE757E02DB}"/>
          </ac:spMkLst>
        </pc:spChg>
        <pc:spChg chg="mod">
          <ac:chgData name="Lim Kim Hui" userId="65273031-5ccd-4dd3-a755-b95b46b711e2" providerId="ADAL" clId="{06F49CEE-1B62-4EAB-82E2-01B88F70D24D}" dt="2023-04-25T13:50:23.856" v="4225" actId="404"/>
          <ac:spMkLst>
            <pc:docMk/>
            <pc:sldMk cId="1278867661" sldId="326"/>
            <ac:spMk id="83" creationId="{401C369E-54A5-A122-1319-FFEC0F37B91F}"/>
          </ac:spMkLst>
        </pc:spChg>
        <pc:spChg chg="add del mod topLvl">
          <ac:chgData name="Lim Kim Hui" userId="65273031-5ccd-4dd3-a755-b95b46b711e2" providerId="ADAL" clId="{06F49CEE-1B62-4EAB-82E2-01B88F70D24D}" dt="2023-04-25T13:22:11.995" v="3866" actId="165"/>
          <ac:spMkLst>
            <pc:docMk/>
            <pc:sldMk cId="1278867661" sldId="326"/>
            <ac:spMk id="88" creationId="{C0F11CFE-2A92-9985-AE9E-46E0B399A83C}"/>
          </ac:spMkLst>
        </pc:spChg>
        <pc:spChg chg="add mod">
          <ac:chgData name="Lim Kim Hui" userId="65273031-5ccd-4dd3-a755-b95b46b711e2" providerId="ADAL" clId="{06F49CEE-1B62-4EAB-82E2-01B88F70D24D}" dt="2023-04-25T13:54:16.217" v="4269" actId="1076"/>
          <ac:spMkLst>
            <pc:docMk/>
            <pc:sldMk cId="1278867661" sldId="326"/>
            <ac:spMk id="89" creationId="{102DEA1F-D1F9-DFF5-A245-B0BF235506E7}"/>
          </ac:spMkLst>
        </pc:spChg>
        <pc:spChg chg="add mod">
          <ac:chgData name="Lim Kim Hui" userId="65273031-5ccd-4dd3-a755-b95b46b711e2" providerId="ADAL" clId="{06F49CEE-1B62-4EAB-82E2-01B88F70D24D}" dt="2023-04-25T13:50:21.473" v="4224" actId="404"/>
          <ac:spMkLst>
            <pc:docMk/>
            <pc:sldMk cId="1278867661" sldId="326"/>
            <ac:spMk id="90" creationId="{FE467372-D9C2-5F90-5050-08AEA5707893}"/>
          </ac:spMkLst>
        </pc:spChg>
        <pc:spChg chg="add mod">
          <ac:chgData name="Lim Kim Hui" userId="65273031-5ccd-4dd3-a755-b95b46b711e2" providerId="ADAL" clId="{06F49CEE-1B62-4EAB-82E2-01B88F70D24D}" dt="2023-04-25T13:54:09.726" v="4266" actId="121"/>
          <ac:spMkLst>
            <pc:docMk/>
            <pc:sldMk cId="1278867661" sldId="326"/>
            <ac:spMk id="91" creationId="{6F3A16A8-BB98-6879-23AA-79923E1E458B}"/>
          </ac:spMkLst>
        </pc:spChg>
        <pc:spChg chg="add mod">
          <ac:chgData name="Lim Kim Hui" userId="65273031-5ccd-4dd3-a755-b95b46b711e2" providerId="ADAL" clId="{06F49CEE-1B62-4EAB-82E2-01B88F70D24D}" dt="2023-04-25T13:50:26.188" v="4227" actId="404"/>
          <ac:spMkLst>
            <pc:docMk/>
            <pc:sldMk cId="1278867661" sldId="326"/>
            <ac:spMk id="92" creationId="{4F4A97B3-8DDE-AB09-D60B-D1C0677136C5}"/>
          </ac:spMkLst>
        </pc:spChg>
        <pc:spChg chg="add mod">
          <ac:chgData name="Lim Kim Hui" userId="65273031-5ccd-4dd3-a755-b95b46b711e2" providerId="ADAL" clId="{06F49CEE-1B62-4EAB-82E2-01B88F70D24D}" dt="2023-04-26T14:25:15.136" v="6034"/>
          <ac:spMkLst>
            <pc:docMk/>
            <pc:sldMk cId="1278867661" sldId="326"/>
            <ac:spMk id="98" creationId="{200A1B56-9AF6-85AE-7E8C-B524F2FF6EC5}"/>
          </ac:spMkLst>
        </pc:spChg>
        <pc:spChg chg="add del mod ord">
          <ac:chgData name="Lim Kim Hui" userId="65273031-5ccd-4dd3-a755-b95b46b711e2" providerId="ADAL" clId="{06F49CEE-1B62-4EAB-82E2-01B88F70D24D}" dt="2023-04-25T13:46:33.290" v="4170" actId="478"/>
          <ac:spMkLst>
            <pc:docMk/>
            <pc:sldMk cId="1278867661" sldId="326"/>
            <ac:spMk id="105" creationId="{718A912D-73A0-17A9-6404-FD52BC3479A4}"/>
          </ac:spMkLst>
        </pc:spChg>
        <pc:spChg chg="add mod">
          <ac:chgData name="Lim Kim Hui" userId="65273031-5ccd-4dd3-a755-b95b46b711e2" providerId="ADAL" clId="{06F49CEE-1B62-4EAB-82E2-01B88F70D24D}" dt="2023-04-25T14:36:16.435" v="4641" actId="1076"/>
          <ac:spMkLst>
            <pc:docMk/>
            <pc:sldMk cId="1278867661" sldId="326"/>
            <ac:spMk id="112" creationId="{68807444-1866-BE66-5981-C83A4C7CAF86}"/>
          </ac:spMkLst>
        </pc:spChg>
        <pc:spChg chg="add mod">
          <ac:chgData name="Lim Kim Hui" userId="65273031-5ccd-4dd3-a755-b95b46b711e2" providerId="ADAL" clId="{06F49CEE-1B62-4EAB-82E2-01B88F70D24D}" dt="2023-04-25T13:54:24.511" v="4272" actId="1076"/>
          <ac:spMkLst>
            <pc:docMk/>
            <pc:sldMk cId="1278867661" sldId="326"/>
            <ac:spMk id="113" creationId="{4A2C7FC0-9910-48E8-65A5-BDB10DBE5264}"/>
          </ac:spMkLst>
        </pc:spChg>
        <pc:spChg chg="add mod">
          <ac:chgData name="Lim Kim Hui" userId="65273031-5ccd-4dd3-a755-b95b46b711e2" providerId="ADAL" clId="{06F49CEE-1B62-4EAB-82E2-01B88F70D24D}" dt="2023-04-25T13:54:24.511" v="4272" actId="1076"/>
          <ac:spMkLst>
            <pc:docMk/>
            <pc:sldMk cId="1278867661" sldId="326"/>
            <ac:spMk id="116" creationId="{3839C72A-1DF8-339B-9749-8E4C12472911}"/>
          </ac:spMkLst>
        </pc:spChg>
        <pc:spChg chg="add mod">
          <ac:chgData name="Lim Kim Hui" userId="65273031-5ccd-4dd3-a755-b95b46b711e2" providerId="ADAL" clId="{06F49CEE-1B62-4EAB-82E2-01B88F70D24D}" dt="2023-04-25T13:52:02.590" v="4246" actId="1076"/>
          <ac:spMkLst>
            <pc:docMk/>
            <pc:sldMk cId="1278867661" sldId="326"/>
            <ac:spMk id="117" creationId="{27091E01-DFA2-220D-15D2-71A41B50EC3D}"/>
          </ac:spMkLst>
        </pc:spChg>
        <pc:spChg chg="add mod">
          <ac:chgData name="Lim Kim Hui" userId="65273031-5ccd-4dd3-a755-b95b46b711e2" providerId="ADAL" clId="{06F49CEE-1B62-4EAB-82E2-01B88F70D24D}" dt="2023-04-26T14:24:02.009" v="6029"/>
          <ac:spMkLst>
            <pc:docMk/>
            <pc:sldMk cId="1278867661" sldId="326"/>
            <ac:spMk id="128" creationId="{DF57A402-C325-963C-DEAD-7BBD9CAD647F}"/>
          </ac:spMkLst>
        </pc:spChg>
        <pc:spChg chg="mod">
          <ac:chgData name="Lim Kim Hui" userId="65273031-5ccd-4dd3-a755-b95b46b711e2" providerId="ADAL" clId="{06F49CEE-1B62-4EAB-82E2-01B88F70D24D}" dt="2023-04-25T15:46:53.542" v="5335"/>
          <ac:spMkLst>
            <pc:docMk/>
            <pc:sldMk cId="1278867661" sldId="326"/>
            <ac:spMk id="131" creationId="{6483D81B-845D-71CB-D633-0098F64E90E7}"/>
          </ac:spMkLst>
        </pc:spChg>
        <pc:spChg chg="add mod">
          <ac:chgData name="Lim Kim Hui" userId="65273031-5ccd-4dd3-a755-b95b46b711e2" providerId="ADAL" clId="{06F49CEE-1B62-4EAB-82E2-01B88F70D24D}" dt="2023-04-25T13:57:09.593" v="4322" actId="164"/>
          <ac:spMkLst>
            <pc:docMk/>
            <pc:sldMk cId="1278867661" sldId="326"/>
            <ac:spMk id="147" creationId="{82758707-AA96-7B1E-2217-A52220AB9780}"/>
          </ac:spMkLst>
        </pc:spChg>
        <pc:spChg chg="add mod">
          <ac:chgData name="Lim Kim Hui" userId="65273031-5ccd-4dd3-a755-b95b46b711e2" providerId="ADAL" clId="{06F49CEE-1B62-4EAB-82E2-01B88F70D24D}" dt="2023-04-25T13:57:09.593" v="4322" actId="164"/>
          <ac:spMkLst>
            <pc:docMk/>
            <pc:sldMk cId="1278867661" sldId="326"/>
            <ac:spMk id="148" creationId="{6813274D-1170-A262-6805-CDB4B0E1B0E4}"/>
          </ac:spMkLst>
        </pc:spChg>
        <pc:spChg chg="mod">
          <ac:chgData name="Lim Kim Hui" userId="65273031-5ccd-4dd3-a755-b95b46b711e2" providerId="ADAL" clId="{06F49CEE-1B62-4EAB-82E2-01B88F70D24D}" dt="2023-04-25T14:43:42.460" v="4704" actId="20577"/>
          <ac:spMkLst>
            <pc:docMk/>
            <pc:sldMk cId="1278867661" sldId="326"/>
            <ac:spMk id="153" creationId="{72B0D1B9-2E97-EFE9-C16E-F7DA89233982}"/>
          </ac:spMkLst>
        </pc:spChg>
        <pc:spChg chg="add mod">
          <ac:chgData name="Lim Kim Hui" userId="65273031-5ccd-4dd3-a755-b95b46b711e2" providerId="ADAL" clId="{06F49CEE-1B62-4EAB-82E2-01B88F70D24D}" dt="2023-04-25T14:31:22.838" v="4537" actId="1076"/>
          <ac:spMkLst>
            <pc:docMk/>
            <pc:sldMk cId="1278867661" sldId="326"/>
            <ac:spMk id="158" creationId="{16FAFD1C-5CDA-D671-7D45-81F7E9711FCC}"/>
          </ac:spMkLst>
        </pc:spChg>
        <pc:spChg chg="add mod">
          <ac:chgData name="Lim Kim Hui" userId="65273031-5ccd-4dd3-a755-b95b46b711e2" providerId="ADAL" clId="{06F49CEE-1B62-4EAB-82E2-01B88F70D24D}" dt="2023-04-25T14:43:06.228" v="4689"/>
          <ac:spMkLst>
            <pc:docMk/>
            <pc:sldMk cId="1278867661" sldId="326"/>
            <ac:spMk id="161" creationId="{69AF3482-465C-C02E-A5A0-E6A5887D29CE}"/>
          </ac:spMkLst>
        </pc:spChg>
        <pc:spChg chg="add mod">
          <ac:chgData name="Lim Kim Hui" userId="65273031-5ccd-4dd3-a755-b95b46b711e2" providerId="ADAL" clId="{06F49CEE-1B62-4EAB-82E2-01B88F70D24D}" dt="2023-04-25T14:16:52.895" v="4463" actId="1076"/>
          <ac:spMkLst>
            <pc:docMk/>
            <pc:sldMk cId="1278867661" sldId="326"/>
            <ac:spMk id="162" creationId="{7DDD134A-2C5A-2A6C-3CF3-A03A704791D3}"/>
          </ac:spMkLst>
        </pc:spChg>
        <pc:spChg chg="add mod">
          <ac:chgData name="Lim Kim Hui" userId="65273031-5ccd-4dd3-a755-b95b46b711e2" providerId="ADAL" clId="{06F49CEE-1B62-4EAB-82E2-01B88F70D24D}" dt="2023-04-25T14:35:21.674" v="4631" actId="1076"/>
          <ac:spMkLst>
            <pc:docMk/>
            <pc:sldMk cId="1278867661" sldId="326"/>
            <ac:spMk id="169" creationId="{639480A9-B74B-B2AC-94EF-2B1984DE37E8}"/>
          </ac:spMkLst>
        </pc:spChg>
        <pc:spChg chg="add del mod">
          <ac:chgData name="Lim Kim Hui" userId="65273031-5ccd-4dd3-a755-b95b46b711e2" providerId="ADAL" clId="{06F49CEE-1B62-4EAB-82E2-01B88F70D24D}" dt="2023-04-25T14:31:35.369" v="4540"/>
          <ac:spMkLst>
            <pc:docMk/>
            <pc:sldMk cId="1278867661" sldId="326"/>
            <ac:spMk id="176" creationId="{68886A4D-2F03-65BC-9C65-DA4D4B8EF2E1}"/>
          </ac:spMkLst>
        </pc:spChg>
        <pc:spChg chg="mod">
          <ac:chgData name="Lim Kim Hui" userId="65273031-5ccd-4dd3-a755-b95b46b711e2" providerId="ADAL" clId="{06F49CEE-1B62-4EAB-82E2-01B88F70D24D}" dt="2023-04-25T14:35:30.071" v="4633" actId="1076"/>
          <ac:spMkLst>
            <pc:docMk/>
            <pc:sldMk cId="1278867661" sldId="326"/>
            <ac:spMk id="178" creationId="{D057C8AC-2B5E-6A7C-B1CA-04A26A74BFED}"/>
          </ac:spMkLst>
        </pc:spChg>
        <pc:spChg chg="add mod">
          <ac:chgData name="Lim Kim Hui" userId="65273031-5ccd-4dd3-a755-b95b46b711e2" providerId="ADAL" clId="{06F49CEE-1B62-4EAB-82E2-01B88F70D24D}" dt="2023-04-25T14:37:07.540" v="4647" actId="164"/>
          <ac:spMkLst>
            <pc:docMk/>
            <pc:sldMk cId="1278867661" sldId="326"/>
            <ac:spMk id="194" creationId="{7A89B6CE-09EE-3BD2-D744-57661E827087}"/>
          </ac:spMkLst>
        </pc:spChg>
        <pc:spChg chg="add mod">
          <ac:chgData name="Lim Kim Hui" userId="65273031-5ccd-4dd3-a755-b95b46b711e2" providerId="ADAL" clId="{06F49CEE-1B62-4EAB-82E2-01B88F70D24D}" dt="2023-04-26T14:29:08.682" v="6050" actId="1076"/>
          <ac:spMkLst>
            <pc:docMk/>
            <pc:sldMk cId="1278867661" sldId="326"/>
            <ac:spMk id="197" creationId="{36FC419A-10A1-0B90-12E4-A544DB4780D9}"/>
          </ac:spMkLst>
        </pc:spChg>
        <pc:spChg chg="add del mod">
          <ac:chgData name="Lim Kim Hui" userId="65273031-5ccd-4dd3-a755-b95b46b711e2" providerId="ADAL" clId="{06F49CEE-1B62-4EAB-82E2-01B88F70D24D}" dt="2023-04-25T14:48:33.447" v="4766"/>
          <ac:spMkLst>
            <pc:docMk/>
            <pc:sldMk cId="1278867661" sldId="326"/>
            <ac:spMk id="200" creationId="{C2ABA08D-A66B-BF89-3C66-000229102E17}"/>
          </ac:spMkLst>
        </pc:spChg>
        <pc:spChg chg="add mod ord">
          <ac:chgData name="Lim Kim Hui" userId="65273031-5ccd-4dd3-a755-b95b46b711e2" providerId="ADAL" clId="{06F49CEE-1B62-4EAB-82E2-01B88F70D24D}" dt="2023-04-26T14:27:56.546" v="6047" actId="167"/>
          <ac:spMkLst>
            <pc:docMk/>
            <pc:sldMk cId="1278867661" sldId="326"/>
            <ac:spMk id="201" creationId="{8E860BA3-1142-235C-3735-989D047B5D18}"/>
          </ac:spMkLst>
        </pc:spChg>
        <pc:spChg chg="add mod">
          <ac:chgData name="Lim Kim Hui" userId="65273031-5ccd-4dd3-a755-b95b46b711e2" providerId="ADAL" clId="{06F49CEE-1B62-4EAB-82E2-01B88F70D24D}" dt="2023-04-26T14:27:27.069" v="6043" actId="164"/>
          <ac:spMkLst>
            <pc:docMk/>
            <pc:sldMk cId="1278867661" sldId="326"/>
            <ac:spMk id="208" creationId="{789D182C-92F3-E77E-D2B6-8CBAD1DE905F}"/>
          </ac:spMkLst>
        </pc:spChg>
        <pc:spChg chg="add mod">
          <ac:chgData name="Lim Kim Hui" userId="65273031-5ccd-4dd3-a755-b95b46b711e2" providerId="ADAL" clId="{06F49CEE-1B62-4EAB-82E2-01B88F70D24D}" dt="2023-04-26T16:35:10.584" v="8065" actId="164"/>
          <ac:spMkLst>
            <pc:docMk/>
            <pc:sldMk cId="1278867661" sldId="326"/>
            <ac:spMk id="212" creationId="{FE96BA89-A4EB-8CE7-9A22-3D2C12899428}"/>
          </ac:spMkLst>
        </pc:spChg>
        <pc:spChg chg="add del mod">
          <ac:chgData name="Lim Kim Hui" userId="65273031-5ccd-4dd3-a755-b95b46b711e2" providerId="ADAL" clId="{06F49CEE-1B62-4EAB-82E2-01B88F70D24D}" dt="2023-04-27T01:18:39.837" v="8131"/>
          <ac:spMkLst>
            <pc:docMk/>
            <pc:sldMk cId="1278867661" sldId="326"/>
            <ac:spMk id="214" creationId="{9D3DB5C2-BC87-40EE-C972-1C2DD3853D61}"/>
          </ac:spMkLst>
        </pc:spChg>
        <pc:spChg chg="add del mod">
          <ac:chgData name="Lim Kim Hui" userId="65273031-5ccd-4dd3-a755-b95b46b711e2" providerId="ADAL" clId="{06F49CEE-1B62-4EAB-82E2-01B88F70D24D}" dt="2023-04-27T01:18:39.837" v="8131"/>
          <ac:spMkLst>
            <pc:docMk/>
            <pc:sldMk cId="1278867661" sldId="326"/>
            <ac:spMk id="215" creationId="{65E1FD8F-0017-DAB6-1085-674F44A639C3}"/>
          </ac:spMkLst>
        </pc:spChg>
        <pc:spChg chg="add mod">
          <ac:chgData name="Lim Kim Hui" userId="65273031-5ccd-4dd3-a755-b95b46b711e2" providerId="ADAL" clId="{06F49CEE-1B62-4EAB-82E2-01B88F70D24D}" dt="2023-04-27T01:18:54.124" v="8135" actId="164"/>
          <ac:spMkLst>
            <pc:docMk/>
            <pc:sldMk cId="1278867661" sldId="326"/>
            <ac:spMk id="216" creationId="{7B85E07E-3155-1041-948A-A7125088D121}"/>
          </ac:spMkLst>
        </pc:spChg>
        <pc:grpChg chg="add del mod">
          <ac:chgData name="Lim Kim Hui" userId="65273031-5ccd-4dd3-a755-b95b46b711e2" providerId="ADAL" clId="{06F49CEE-1B62-4EAB-82E2-01B88F70D24D}" dt="2023-04-25T13:10:42.817" v="3775" actId="478"/>
          <ac:grpSpMkLst>
            <pc:docMk/>
            <pc:sldMk cId="1278867661" sldId="326"/>
            <ac:grpSpMk id="18" creationId="{D2E2E95D-B407-77D3-D3E0-B1F5BE4FAF88}"/>
          </ac:grpSpMkLst>
        </pc:grpChg>
        <pc:grpChg chg="add del mod">
          <ac:chgData name="Lim Kim Hui" userId="65273031-5ccd-4dd3-a755-b95b46b711e2" providerId="ADAL" clId="{06F49CEE-1B62-4EAB-82E2-01B88F70D24D}" dt="2023-04-25T13:10:42.817" v="3775" actId="478"/>
          <ac:grpSpMkLst>
            <pc:docMk/>
            <pc:sldMk cId="1278867661" sldId="326"/>
            <ac:grpSpMk id="21" creationId="{EC464441-C222-64FA-7B13-64E94058EEFC}"/>
          </ac:grpSpMkLst>
        </pc:grpChg>
        <pc:grpChg chg="add del mod">
          <ac:chgData name="Lim Kim Hui" userId="65273031-5ccd-4dd3-a755-b95b46b711e2" providerId="ADAL" clId="{06F49CEE-1B62-4EAB-82E2-01B88F70D24D}" dt="2023-04-25T13:10:42.817" v="3775" actId="478"/>
          <ac:grpSpMkLst>
            <pc:docMk/>
            <pc:sldMk cId="1278867661" sldId="326"/>
            <ac:grpSpMk id="24" creationId="{248196A5-D5F7-C052-1E50-A05886C58B4F}"/>
          </ac:grpSpMkLst>
        </pc:grpChg>
        <pc:grpChg chg="add mod">
          <ac:chgData name="Lim Kim Hui" userId="65273031-5ccd-4dd3-a755-b95b46b711e2" providerId="ADAL" clId="{06F49CEE-1B62-4EAB-82E2-01B88F70D24D}" dt="2023-04-25T13:14:05.110" v="3814" actId="1076"/>
          <ac:grpSpMkLst>
            <pc:docMk/>
            <pc:sldMk cId="1278867661" sldId="326"/>
            <ac:grpSpMk id="39" creationId="{4B5F9F65-7C78-7E80-B877-D4EE0546B467}"/>
          </ac:grpSpMkLst>
        </pc:grpChg>
        <pc:grpChg chg="add mod">
          <ac:chgData name="Lim Kim Hui" userId="65273031-5ccd-4dd3-a755-b95b46b711e2" providerId="ADAL" clId="{06F49CEE-1B62-4EAB-82E2-01B88F70D24D}" dt="2023-04-25T13:20:03.377" v="3837" actId="1076"/>
          <ac:grpSpMkLst>
            <pc:docMk/>
            <pc:sldMk cId="1278867661" sldId="326"/>
            <ac:grpSpMk id="42" creationId="{A522A134-CA19-1733-DFB1-4610C61FFBAD}"/>
          </ac:grpSpMkLst>
        </pc:grpChg>
        <pc:grpChg chg="add mod">
          <ac:chgData name="Lim Kim Hui" userId="65273031-5ccd-4dd3-a755-b95b46b711e2" providerId="ADAL" clId="{06F49CEE-1B62-4EAB-82E2-01B88F70D24D}" dt="2023-04-25T13:20:03.377" v="3837" actId="1076"/>
          <ac:grpSpMkLst>
            <pc:docMk/>
            <pc:sldMk cId="1278867661" sldId="326"/>
            <ac:grpSpMk id="45" creationId="{17CD2065-A9F7-1B7E-F633-9533DD63E4C0}"/>
          </ac:grpSpMkLst>
        </pc:grpChg>
        <pc:grpChg chg="add mod">
          <ac:chgData name="Lim Kim Hui" userId="65273031-5ccd-4dd3-a755-b95b46b711e2" providerId="ADAL" clId="{06F49CEE-1B62-4EAB-82E2-01B88F70D24D}" dt="2023-04-25T13:20:03.377" v="3837" actId="1076"/>
          <ac:grpSpMkLst>
            <pc:docMk/>
            <pc:sldMk cId="1278867661" sldId="326"/>
            <ac:grpSpMk id="48" creationId="{BC44D14E-BCC8-96E7-3FC6-2F288694482D}"/>
          </ac:grpSpMkLst>
        </pc:grpChg>
        <pc:grpChg chg="add mod">
          <ac:chgData name="Lim Kim Hui" userId="65273031-5ccd-4dd3-a755-b95b46b711e2" providerId="ADAL" clId="{06F49CEE-1B62-4EAB-82E2-01B88F70D24D}" dt="2023-04-25T13:25:52.032" v="3911" actId="1076"/>
          <ac:grpSpMkLst>
            <pc:docMk/>
            <pc:sldMk cId="1278867661" sldId="326"/>
            <ac:grpSpMk id="51" creationId="{32F383FF-BDCC-D729-9289-2153E0306294}"/>
          </ac:grpSpMkLst>
        </pc:grpChg>
        <pc:grpChg chg="add mod">
          <ac:chgData name="Lim Kim Hui" userId="65273031-5ccd-4dd3-a755-b95b46b711e2" providerId="ADAL" clId="{06F49CEE-1B62-4EAB-82E2-01B88F70D24D}" dt="2023-04-25T13:13:16.217" v="3804" actId="1076"/>
          <ac:grpSpMkLst>
            <pc:docMk/>
            <pc:sldMk cId="1278867661" sldId="326"/>
            <ac:grpSpMk id="57" creationId="{5DD4A8B9-9F39-6FC4-07A1-9967202F5CF0}"/>
          </ac:grpSpMkLst>
        </pc:grpChg>
        <pc:grpChg chg="add mod">
          <ac:chgData name="Lim Kim Hui" userId="65273031-5ccd-4dd3-a755-b95b46b711e2" providerId="ADAL" clId="{06F49CEE-1B62-4EAB-82E2-01B88F70D24D}" dt="2023-04-25T13:50:26.188" v="4227" actId="404"/>
          <ac:grpSpMkLst>
            <pc:docMk/>
            <pc:sldMk cId="1278867661" sldId="326"/>
            <ac:grpSpMk id="61" creationId="{5E14FB84-8F12-DED8-023B-B1155E80E8B3}"/>
          </ac:grpSpMkLst>
        </pc:grpChg>
        <pc:grpChg chg="add mod">
          <ac:chgData name="Lim Kim Hui" userId="65273031-5ccd-4dd3-a755-b95b46b711e2" providerId="ADAL" clId="{06F49CEE-1B62-4EAB-82E2-01B88F70D24D}" dt="2023-04-25T13:25:52.032" v="3911" actId="1076"/>
          <ac:grpSpMkLst>
            <pc:docMk/>
            <pc:sldMk cId="1278867661" sldId="326"/>
            <ac:grpSpMk id="73" creationId="{A65E362F-43A2-08B1-FE83-6B2413113E0B}"/>
          </ac:grpSpMkLst>
        </pc:grpChg>
        <pc:grpChg chg="add mod">
          <ac:chgData name="Lim Kim Hui" userId="65273031-5ccd-4dd3-a755-b95b46b711e2" providerId="ADAL" clId="{06F49CEE-1B62-4EAB-82E2-01B88F70D24D}" dt="2023-04-25T13:50:23.856" v="4225" actId="404"/>
          <ac:grpSpMkLst>
            <pc:docMk/>
            <pc:sldMk cId="1278867661" sldId="326"/>
            <ac:grpSpMk id="82" creationId="{08451F0F-BF5B-A7EC-7926-8FC929B3C2DD}"/>
          </ac:grpSpMkLst>
        </pc:grpChg>
        <pc:grpChg chg="add del mod">
          <ac:chgData name="Lim Kim Hui" userId="65273031-5ccd-4dd3-a755-b95b46b711e2" providerId="ADAL" clId="{06F49CEE-1B62-4EAB-82E2-01B88F70D24D}" dt="2023-04-25T13:22:13.402" v="3868"/>
          <ac:grpSpMkLst>
            <pc:docMk/>
            <pc:sldMk cId="1278867661" sldId="326"/>
            <ac:grpSpMk id="86" creationId="{15B42D08-1E34-C7CF-A7FE-F979C75E6843}"/>
          </ac:grpSpMkLst>
        </pc:grpChg>
        <pc:grpChg chg="add del mod">
          <ac:chgData name="Lim Kim Hui" userId="65273031-5ccd-4dd3-a755-b95b46b711e2" providerId="ADAL" clId="{06F49CEE-1B62-4EAB-82E2-01B88F70D24D}" dt="2023-04-25T13:46:30.847" v="4169" actId="478"/>
          <ac:grpSpMkLst>
            <pc:docMk/>
            <pc:sldMk cId="1278867661" sldId="326"/>
            <ac:grpSpMk id="109" creationId="{491EB37E-16FB-97AC-D605-B2F3C9AC2BAD}"/>
          </ac:grpSpMkLst>
        </pc:grpChg>
        <pc:grpChg chg="add del mod">
          <ac:chgData name="Lim Kim Hui" userId="65273031-5ccd-4dd3-a755-b95b46b711e2" providerId="ADAL" clId="{06F49CEE-1B62-4EAB-82E2-01B88F70D24D}" dt="2023-04-25T13:46:33.290" v="4170" actId="478"/>
          <ac:grpSpMkLst>
            <pc:docMk/>
            <pc:sldMk cId="1278867661" sldId="326"/>
            <ac:grpSpMk id="118" creationId="{A7D4392F-A500-79D5-FDC2-0A2F1CD02F7B}"/>
          </ac:grpSpMkLst>
        </pc:grpChg>
        <pc:grpChg chg="add mod">
          <ac:chgData name="Lim Kim Hui" userId="65273031-5ccd-4dd3-a755-b95b46b711e2" providerId="ADAL" clId="{06F49CEE-1B62-4EAB-82E2-01B88F70D24D}" dt="2023-04-25T13:50:23.856" v="4225" actId="404"/>
          <ac:grpSpMkLst>
            <pc:docMk/>
            <pc:sldMk cId="1278867661" sldId="326"/>
            <ac:grpSpMk id="120" creationId="{015C0AD5-1195-7709-82F4-CA8872FAAB0E}"/>
          </ac:grpSpMkLst>
        </pc:grpChg>
        <pc:grpChg chg="add mod">
          <ac:chgData name="Lim Kim Hui" userId="65273031-5ccd-4dd3-a755-b95b46b711e2" providerId="ADAL" clId="{06F49CEE-1B62-4EAB-82E2-01B88F70D24D}" dt="2023-04-25T13:50:23.856" v="4225" actId="404"/>
          <ac:grpSpMkLst>
            <pc:docMk/>
            <pc:sldMk cId="1278867661" sldId="326"/>
            <ac:grpSpMk id="121" creationId="{A3C6AE3A-ABBC-64A8-F037-6EC209E51583}"/>
          </ac:grpSpMkLst>
        </pc:grpChg>
        <pc:grpChg chg="add mod">
          <ac:chgData name="Lim Kim Hui" userId="65273031-5ccd-4dd3-a755-b95b46b711e2" providerId="ADAL" clId="{06F49CEE-1B62-4EAB-82E2-01B88F70D24D}" dt="2023-04-25T13:40:07.664" v="4166" actId="164"/>
          <ac:grpSpMkLst>
            <pc:docMk/>
            <pc:sldMk cId="1278867661" sldId="326"/>
            <ac:grpSpMk id="122" creationId="{5CEA3AA9-1BB2-FC8F-B98E-EB76F4324536}"/>
          </ac:grpSpMkLst>
        </pc:grpChg>
        <pc:grpChg chg="add mod">
          <ac:chgData name="Lim Kim Hui" userId="65273031-5ccd-4dd3-a755-b95b46b711e2" providerId="ADAL" clId="{06F49CEE-1B62-4EAB-82E2-01B88F70D24D}" dt="2023-04-25T13:54:24.511" v="4272" actId="1076"/>
          <ac:grpSpMkLst>
            <pc:docMk/>
            <pc:sldMk cId="1278867661" sldId="326"/>
            <ac:grpSpMk id="123" creationId="{959DADA6-BAFA-1E6B-422E-117C21CBA28C}"/>
          </ac:grpSpMkLst>
        </pc:grpChg>
        <pc:grpChg chg="add mod">
          <ac:chgData name="Lim Kim Hui" userId="65273031-5ccd-4dd3-a755-b95b46b711e2" providerId="ADAL" clId="{06F49CEE-1B62-4EAB-82E2-01B88F70D24D}" dt="2023-04-25T13:50:21.473" v="4224" actId="404"/>
          <ac:grpSpMkLst>
            <pc:docMk/>
            <pc:sldMk cId="1278867661" sldId="326"/>
            <ac:grpSpMk id="124" creationId="{F650C211-A3CB-755A-7A36-B259D0A6FD5E}"/>
          </ac:grpSpMkLst>
        </pc:grpChg>
        <pc:grpChg chg="add mod">
          <ac:chgData name="Lim Kim Hui" userId="65273031-5ccd-4dd3-a755-b95b46b711e2" providerId="ADAL" clId="{06F49CEE-1B62-4EAB-82E2-01B88F70D24D}" dt="2023-04-25T13:50:26.188" v="4227" actId="404"/>
          <ac:grpSpMkLst>
            <pc:docMk/>
            <pc:sldMk cId="1278867661" sldId="326"/>
            <ac:grpSpMk id="125" creationId="{D3CF1DA7-F213-1772-DCAD-F83F95C2CFE8}"/>
          </ac:grpSpMkLst>
        </pc:grpChg>
        <pc:grpChg chg="add mod">
          <ac:chgData name="Lim Kim Hui" userId="65273031-5ccd-4dd3-a755-b95b46b711e2" providerId="ADAL" clId="{06F49CEE-1B62-4EAB-82E2-01B88F70D24D}" dt="2023-04-26T16:35:10.584" v="8065" actId="164"/>
          <ac:grpSpMkLst>
            <pc:docMk/>
            <pc:sldMk cId="1278867661" sldId="326"/>
            <ac:grpSpMk id="126" creationId="{8520CEF4-207C-7F28-F111-D29231BD572B}"/>
          </ac:grpSpMkLst>
        </pc:grpChg>
        <pc:grpChg chg="add mod">
          <ac:chgData name="Lim Kim Hui" userId="65273031-5ccd-4dd3-a755-b95b46b711e2" providerId="ADAL" clId="{06F49CEE-1B62-4EAB-82E2-01B88F70D24D}" dt="2023-04-25T13:51:22.154" v="4235" actId="164"/>
          <ac:grpSpMkLst>
            <pc:docMk/>
            <pc:sldMk cId="1278867661" sldId="326"/>
            <ac:grpSpMk id="129" creationId="{3AE42AD8-B496-8214-F0BD-4B6396744861}"/>
          </ac:grpSpMkLst>
        </pc:grpChg>
        <pc:grpChg chg="add mod">
          <ac:chgData name="Lim Kim Hui" userId="65273031-5ccd-4dd3-a755-b95b46b711e2" providerId="ADAL" clId="{06F49CEE-1B62-4EAB-82E2-01B88F70D24D}" dt="2023-04-25T13:51:22.154" v="4235" actId="164"/>
          <ac:grpSpMkLst>
            <pc:docMk/>
            <pc:sldMk cId="1278867661" sldId="326"/>
            <ac:grpSpMk id="130" creationId="{267F9F0C-EB33-6DF4-B9D0-B1062885CA8A}"/>
          </ac:grpSpMkLst>
        </pc:grpChg>
        <pc:grpChg chg="add mod">
          <ac:chgData name="Lim Kim Hui" userId="65273031-5ccd-4dd3-a755-b95b46b711e2" providerId="ADAL" clId="{06F49CEE-1B62-4EAB-82E2-01B88F70D24D}" dt="2023-04-25T13:52:09.226" v="4248" actId="1076"/>
          <ac:grpSpMkLst>
            <pc:docMk/>
            <pc:sldMk cId="1278867661" sldId="326"/>
            <ac:grpSpMk id="136" creationId="{9C32AD9A-D062-2FF3-6C03-06469DBC862E}"/>
          </ac:grpSpMkLst>
        </pc:grpChg>
        <pc:grpChg chg="add mod">
          <ac:chgData name="Lim Kim Hui" userId="65273031-5ccd-4dd3-a755-b95b46b711e2" providerId="ADAL" clId="{06F49CEE-1B62-4EAB-82E2-01B88F70D24D}" dt="2023-04-25T13:57:09.593" v="4322" actId="164"/>
          <ac:grpSpMkLst>
            <pc:docMk/>
            <pc:sldMk cId="1278867661" sldId="326"/>
            <ac:grpSpMk id="149" creationId="{D0D486F8-5F60-D1E9-0931-2DF9A2163DC3}"/>
          </ac:grpSpMkLst>
        </pc:grpChg>
        <pc:grpChg chg="add mod">
          <ac:chgData name="Lim Kim Hui" userId="65273031-5ccd-4dd3-a755-b95b46b711e2" providerId="ADAL" clId="{06F49CEE-1B62-4EAB-82E2-01B88F70D24D}" dt="2023-04-25T14:31:22.838" v="4537" actId="1076"/>
          <ac:grpSpMkLst>
            <pc:docMk/>
            <pc:sldMk cId="1278867661" sldId="326"/>
            <ac:grpSpMk id="150" creationId="{4FA57090-5F46-3598-6832-EDD405BE54BB}"/>
          </ac:grpSpMkLst>
        </pc:grpChg>
        <pc:grpChg chg="mod">
          <ac:chgData name="Lim Kim Hui" userId="65273031-5ccd-4dd3-a755-b95b46b711e2" providerId="ADAL" clId="{06F49CEE-1B62-4EAB-82E2-01B88F70D24D}" dt="2023-04-25T14:31:22.838" v="4537" actId="1076"/>
          <ac:grpSpMkLst>
            <pc:docMk/>
            <pc:sldMk cId="1278867661" sldId="326"/>
            <ac:grpSpMk id="151" creationId="{D7DE756E-C1F2-79E8-DDAB-E0274A03E751}"/>
          </ac:grpSpMkLst>
        </pc:grpChg>
        <pc:grpChg chg="add mod">
          <ac:chgData name="Lim Kim Hui" userId="65273031-5ccd-4dd3-a755-b95b46b711e2" providerId="ADAL" clId="{06F49CEE-1B62-4EAB-82E2-01B88F70D24D}" dt="2023-04-25T14:38:10.751" v="4686" actId="164"/>
          <ac:grpSpMkLst>
            <pc:docMk/>
            <pc:sldMk cId="1278867661" sldId="326"/>
            <ac:grpSpMk id="160" creationId="{F086D58B-4263-3EE2-C34D-BA18DA49C1C6}"/>
          </ac:grpSpMkLst>
        </pc:grpChg>
        <pc:grpChg chg="add del mod">
          <ac:chgData name="Lim Kim Hui" userId="65273031-5ccd-4dd3-a755-b95b46b711e2" providerId="ADAL" clId="{06F49CEE-1B62-4EAB-82E2-01B88F70D24D}" dt="2023-04-25T14:16:57.961" v="4464" actId="478"/>
          <ac:grpSpMkLst>
            <pc:docMk/>
            <pc:sldMk cId="1278867661" sldId="326"/>
            <ac:grpSpMk id="168" creationId="{A067F7B3-56AA-14C2-895B-D9C31C006D42}"/>
          </ac:grpSpMkLst>
        </pc:grpChg>
        <pc:grpChg chg="add del mod">
          <ac:chgData name="Lim Kim Hui" userId="65273031-5ccd-4dd3-a755-b95b46b711e2" providerId="ADAL" clId="{06F49CEE-1B62-4EAB-82E2-01B88F70D24D}" dt="2023-04-25T14:37:12.345" v="4648" actId="164"/>
          <ac:grpSpMkLst>
            <pc:docMk/>
            <pc:sldMk cId="1278867661" sldId="326"/>
            <ac:grpSpMk id="175" creationId="{10B32389-0E7B-D606-00A9-DA72EC09478F}"/>
          </ac:grpSpMkLst>
        </pc:grpChg>
        <pc:grpChg chg="add mod">
          <ac:chgData name="Lim Kim Hui" userId="65273031-5ccd-4dd3-a755-b95b46b711e2" providerId="ADAL" clId="{06F49CEE-1B62-4EAB-82E2-01B88F70D24D}" dt="2023-04-25T14:37:12.345" v="4648" actId="164"/>
          <ac:grpSpMkLst>
            <pc:docMk/>
            <pc:sldMk cId="1278867661" sldId="326"/>
            <ac:grpSpMk id="177" creationId="{0C513BF7-CCD3-FBAD-8CA3-76E0492D535A}"/>
          </ac:grpSpMkLst>
        </pc:grpChg>
        <pc:grpChg chg="add mod">
          <ac:chgData name="Lim Kim Hui" userId="65273031-5ccd-4dd3-a755-b95b46b711e2" providerId="ADAL" clId="{06F49CEE-1B62-4EAB-82E2-01B88F70D24D}" dt="2023-04-25T14:37:12.345" v="4648" actId="164"/>
          <ac:grpSpMkLst>
            <pc:docMk/>
            <pc:sldMk cId="1278867661" sldId="326"/>
            <ac:grpSpMk id="195" creationId="{83667067-DCD5-4202-AB52-19D1D7CF0037}"/>
          </ac:grpSpMkLst>
        </pc:grpChg>
        <pc:grpChg chg="add mod">
          <ac:chgData name="Lim Kim Hui" userId="65273031-5ccd-4dd3-a755-b95b46b711e2" providerId="ADAL" clId="{06F49CEE-1B62-4EAB-82E2-01B88F70D24D}" dt="2023-04-25T14:37:55.225" v="4684" actId="164"/>
          <ac:grpSpMkLst>
            <pc:docMk/>
            <pc:sldMk cId="1278867661" sldId="326"/>
            <ac:grpSpMk id="196" creationId="{E5E652A9-B0F4-49E9-7204-8ACD7A9BA19D}"/>
          </ac:grpSpMkLst>
        </pc:grpChg>
        <pc:grpChg chg="add mod">
          <ac:chgData name="Lim Kim Hui" userId="65273031-5ccd-4dd3-a755-b95b46b711e2" providerId="ADAL" clId="{06F49CEE-1B62-4EAB-82E2-01B88F70D24D}" dt="2023-04-25T14:37:55.225" v="4684" actId="164"/>
          <ac:grpSpMkLst>
            <pc:docMk/>
            <pc:sldMk cId="1278867661" sldId="326"/>
            <ac:grpSpMk id="198" creationId="{7A6EE203-31B7-8B7C-633E-80508DEA33BD}"/>
          </ac:grpSpMkLst>
        </pc:grpChg>
        <pc:grpChg chg="add mod">
          <ac:chgData name="Lim Kim Hui" userId="65273031-5ccd-4dd3-a755-b95b46b711e2" providerId="ADAL" clId="{06F49CEE-1B62-4EAB-82E2-01B88F70D24D}" dt="2023-04-25T14:38:10.751" v="4686" actId="164"/>
          <ac:grpSpMkLst>
            <pc:docMk/>
            <pc:sldMk cId="1278867661" sldId="326"/>
            <ac:grpSpMk id="199" creationId="{4A3A53A9-5C64-4C0A-BE50-1E607EC0B55D}"/>
          </ac:grpSpMkLst>
        </pc:grpChg>
        <pc:grpChg chg="add mod">
          <ac:chgData name="Lim Kim Hui" userId="65273031-5ccd-4dd3-a755-b95b46b711e2" providerId="ADAL" clId="{06F49CEE-1B62-4EAB-82E2-01B88F70D24D}" dt="2023-04-26T14:53:32.400" v="6289" actId="1440"/>
          <ac:grpSpMkLst>
            <pc:docMk/>
            <pc:sldMk cId="1278867661" sldId="326"/>
            <ac:grpSpMk id="202" creationId="{ECD8FB75-3085-76C7-C3AA-3879C3308665}"/>
          </ac:grpSpMkLst>
        </pc:grpChg>
        <pc:grpChg chg="mod">
          <ac:chgData name="Lim Kim Hui" userId="65273031-5ccd-4dd3-a755-b95b46b711e2" providerId="ADAL" clId="{06F49CEE-1B62-4EAB-82E2-01B88F70D24D}" dt="2023-04-25T15:50:41.168" v="5480" actId="1076"/>
          <ac:grpSpMkLst>
            <pc:docMk/>
            <pc:sldMk cId="1278867661" sldId="326"/>
            <ac:grpSpMk id="203" creationId="{C9C0323D-AEF3-E035-52C9-7B40DFA84E6D}"/>
          </ac:grpSpMkLst>
        </pc:grpChg>
        <pc:grpChg chg="add mod">
          <ac:chgData name="Lim Kim Hui" userId="65273031-5ccd-4dd3-a755-b95b46b711e2" providerId="ADAL" clId="{06F49CEE-1B62-4EAB-82E2-01B88F70D24D}" dt="2023-04-26T14:27:27.069" v="6043" actId="164"/>
          <ac:grpSpMkLst>
            <pc:docMk/>
            <pc:sldMk cId="1278867661" sldId="326"/>
            <ac:grpSpMk id="210" creationId="{EBD62185-9F93-36A7-CEC5-330ED1333A04}"/>
          </ac:grpSpMkLst>
        </pc:grpChg>
        <pc:grpChg chg="add mod">
          <ac:chgData name="Lim Kim Hui" userId="65273031-5ccd-4dd3-a755-b95b46b711e2" providerId="ADAL" clId="{06F49CEE-1B62-4EAB-82E2-01B88F70D24D}" dt="2023-04-27T01:18:54.124" v="8135" actId="164"/>
          <ac:grpSpMkLst>
            <pc:docMk/>
            <pc:sldMk cId="1278867661" sldId="326"/>
            <ac:grpSpMk id="211" creationId="{6014DE5B-DA42-AF04-78E5-D156F0962386}"/>
          </ac:grpSpMkLst>
        </pc:grpChg>
        <pc:grpChg chg="add mod">
          <ac:chgData name="Lim Kim Hui" userId="65273031-5ccd-4dd3-a755-b95b46b711e2" providerId="ADAL" clId="{06F49CEE-1B62-4EAB-82E2-01B88F70D24D}" dt="2023-04-26T16:35:10.584" v="8065" actId="164"/>
          <ac:grpSpMkLst>
            <pc:docMk/>
            <pc:sldMk cId="1278867661" sldId="326"/>
            <ac:grpSpMk id="213" creationId="{291F4A2D-ADF2-2CE8-16E8-143D120A07AB}"/>
          </ac:grpSpMkLst>
        </pc:grpChg>
        <pc:grpChg chg="add mod">
          <ac:chgData name="Lim Kim Hui" userId="65273031-5ccd-4dd3-a755-b95b46b711e2" providerId="ADAL" clId="{06F49CEE-1B62-4EAB-82E2-01B88F70D24D}" dt="2023-04-27T01:18:54.124" v="8135" actId="164"/>
          <ac:grpSpMkLst>
            <pc:docMk/>
            <pc:sldMk cId="1278867661" sldId="326"/>
            <ac:grpSpMk id="217" creationId="{A4F1CF73-ADCE-FE26-7BD8-8FF01E0CCA65}"/>
          </ac:grpSpMkLst>
        </pc:grpChg>
        <pc:picChg chg="mod">
          <ac:chgData name="Lim Kim Hui" userId="65273031-5ccd-4dd3-a755-b95b46b711e2" providerId="ADAL" clId="{06F49CEE-1B62-4EAB-82E2-01B88F70D24D}" dt="2023-04-25T13:10:20.837" v="3772" actId="1076"/>
          <ac:picMkLst>
            <pc:docMk/>
            <pc:sldMk cId="1278867661" sldId="326"/>
            <ac:picMk id="20" creationId="{25C0319A-B6A3-0528-78FA-2B02ECB504F6}"/>
          </ac:picMkLst>
        </pc:picChg>
        <pc:picChg chg="mod">
          <ac:chgData name="Lim Kim Hui" userId="65273031-5ccd-4dd3-a755-b95b46b711e2" providerId="ADAL" clId="{06F49CEE-1B62-4EAB-82E2-01B88F70D24D}" dt="2023-04-25T13:09:28.841" v="3766" actId="1076"/>
          <ac:picMkLst>
            <pc:docMk/>
            <pc:sldMk cId="1278867661" sldId="326"/>
            <ac:picMk id="23" creationId="{50F0CC2F-1B73-7C6C-A146-B4C781629CC8}"/>
          </ac:picMkLst>
        </pc:picChg>
        <pc:picChg chg="mod">
          <ac:chgData name="Lim Kim Hui" userId="65273031-5ccd-4dd3-a755-b95b46b711e2" providerId="ADAL" clId="{06F49CEE-1B62-4EAB-82E2-01B88F70D24D}" dt="2023-04-25T13:09:28.841" v="3766" actId="1076"/>
          <ac:picMkLst>
            <pc:docMk/>
            <pc:sldMk cId="1278867661" sldId="326"/>
            <ac:picMk id="26" creationId="{841BC9BF-C2A9-B05A-F736-67EF2AF178A9}"/>
          </ac:picMkLst>
        </pc:picChg>
        <pc:picChg chg="mod">
          <ac:chgData name="Lim Kim Hui" userId="65273031-5ccd-4dd3-a755-b95b46b711e2" providerId="ADAL" clId="{06F49CEE-1B62-4EAB-82E2-01B88F70D24D}" dt="2023-04-26T14:51:41.266" v="6269" actId="1440"/>
          <ac:picMkLst>
            <pc:docMk/>
            <pc:sldMk cId="1278867661" sldId="326"/>
            <ac:picMk id="41" creationId="{D6F49FA5-46D3-723F-0624-254ECB9A017F}"/>
          </ac:picMkLst>
        </pc:picChg>
        <pc:picChg chg="mod">
          <ac:chgData name="Lim Kim Hui" userId="65273031-5ccd-4dd3-a755-b95b46b711e2" providerId="ADAL" clId="{06F49CEE-1B62-4EAB-82E2-01B88F70D24D}" dt="2023-04-25T13:20:03.377" v="3837" actId="1076"/>
          <ac:picMkLst>
            <pc:docMk/>
            <pc:sldMk cId="1278867661" sldId="326"/>
            <ac:picMk id="44" creationId="{61DF1941-5251-411A-D0F2-7F009516477B}"/>
          </ac:picMkLst>
        </pc:picChg>
        <pc:picChg chg="mod">
          <ac:chgData name="Lim Kim Hui" userId="65273031-5ccd-4dd3-a755-b95b46b711e2" providerId="ADAL" clId="{06F49CEE-1B62-4EAB-82E2-01B88F70D24D}" dt="2023-04-26T14:24:29.510" v="6032"/>
          <ac:picMkLst>
            <pc:docMk/>
            <pc:sldMk cId="1278867661" sldId="326"/>
            <ac:picMk id="47" creationId="{09A1BA9D-5FE5-7F4B-70A2-C4C920FE228C}"/>
          </ac:picMkLst>
        </pc:picChg>
        <pc:picChg chg="mod">
          <ac:chgData name="Lim Kim Hui" userId="65273031-5ccd-4dd3-a755-b95b46b711e2" providerId="ADAL" clId="{06F49CEE-1B62-4EAB-82E2-01B88F70D24D}" dt="2023-04-25T13:20:03.377" v="3837" actId="1076"/>
          <ac:picMkLst>
            <pc:docMk/>
            <pc:sldMk cId="1278867661" sldId="326"/>
            <ac:picMk id="50" creationId="{1FF0E04F-9269-0858-CF68-10FD0817F402}"/>
          </ac:picMkLst>
        </pc:picChg>
        <pc:picChg chg="mod">
          <ac:chgData name="Lim Kim Hui" userId="65273031-5ccd-4dd3-a755-b95b46b711e2" providerId="ADAL" clId="{06F49CEE-1B62-4EAB-82E2-01B88F70D24D}" dt="2023-04-26T14:51:38.087" v="6268" actId="1440"/>
          <ac:picMkLst>
            <pc:docMk/>
            <pc:sldMk cId="1278867661" sldId="326"/>
            <ac:picMk id="53" creationId="{3441D501-0642-813E-5876-1CDB53FED758}"/>
          </ac:picMkLst>
        </pc:picChg>
        <pc:picChg chg="add mod">
          <ac:chgData name="Lim Kim Hui" userId="65273031-5ccd-4dd3-a755-b95b46b711e2" providerId="ADAL" clId="{06F49CEE-1B62-4EAB-82E2-01B88F70D24D}" dt="2023-04-26T14:52:33.216" v="6274" actId="1440"/>
          <ac:picMkLst>
            <pc:docMk/>
            <pc:sldMk cId="1278867661" sldId="326"/>
            <ac:picMk id="54" creationId="{255BE7B9-0D60-7073-7993-70D2FDCBADFD}"/>
          </ac:picMkLst>
        </pc:picChg>
        <pc:picChg chg="add mod">
          <ac:chgData name="Lim Kim Hui" userId="65273031-5ccd-4dd3-a755-b95b46b711e2" providerId="ADAL" clId="{06F49CEE-1B62-4EAB-82E2-01B88F70D24D}" dt="2023-04-26T14:52:33.216" v="6274" actId="1440"/>
          <ac:picMkLst>
            <pc:docMk/>
            <pc:sldMk cId="1278867661" sldId="326"/>
            <ac:picMk id="55" creationId="{08264714-2911-78E7-FB0B-259D66A85D74}"/>
          </ac:picMkLst>
        </pc:picChg>
        <pc:picChg chg="mod">
          <ac:chgData name="Lim Kim Hui" userId="65273031-5ccd-4dd3-a755-b95b46b711e2" providerId="ADAL" clId="{06F49CEE-1B62-4EAB-82E2-01B88F70D24D}" dt="2023-04-26T14:51:35.511" v="6267" actId="1440"/>
          <ac:picMkLst>
            <pc:docMk/>
            <pc:sldMk cId="1278867661" sldId="326"/>
            <ac:picMk id="84" creationId="{54E0F8AC-3608-DE0A-73CC-C9D804ED2E36}"/>
          </ac:picMkLst>
        </pc:picChg>
        <pc:picChg chg="add mod">
          <ac:chgData name="Lim Kim Hui" userId="65273031-5ccd-4dd3-a755-b95b46b711e2" providerId="ADAL" clId="{06F49CEE-1B62-4EAB-82E2-01B88F70D24D}" dt="2023-04-26T14:51:29.371" v="6266" actId="1440"/>
          <ac:picMkLst>
            <pc:docMk/>
            <pc:sldMk cId="1278867661" sldId="326"/>
            <ac:picMk id="93" creationId="{B4D6B66E-9E86-6D15-4D5E-940DEC443974}"/>
          </ac:picMkLst>
        </pc:picChg>
        <pc:picChg chg="add del mod ord">
          <ac:chgData name="Lim Kim Hui" userId="65273031-5ccd-4dd3-a755-b95b46b711e2" providerId="ADAL" clId="{06F49CEE-1B62-4EAB-82E2-01B88F70D24D}" dt="2023-04-25T13:46:30.847" v="4169" actId="478"/>
          <ac:picMkLst>
            <pc:docMk/>
            <pc:sldMk cId="1278867661" sldId="326"/>
            <ac:picMk id="94" creationId="{716AFF70-B389-513D-0D44-E35A35DDA2E8}"/>
          </ac:picMkLst>
        </pc:picChg>
        <pc:picChg chg="add del mod">
          <ac:chgData name="Lim Kim Hui" userId="65273031-5ccd-4dd3-a755-b95b46b711e2" providerId="ADAL" clId="{06F49CEE-1B62-4EAB-82E2-01B88F70D24D}" dt="2023-04-25T13:27:53.609" v="3948" actId="478"/>
          <ac:picMkLst>
            <pc:docMk/>
            <pc:sldMk cId="1278867661" sldId="326"/>
            <ac:picMk id="95" creationId="{71835C4E-1D49-3CDF-1800-7E65C8943193}"/>
          </ac:picMkLst>
        </pc:picChg>
        <pc:picChg chg="add mod">
          <ac:chgData name="Lim Kim Hui" userId="65273031-5ccd-4dd3-a755-b95b46b711e2" providerId="ADAL" clId="{06F49CEE-1B62-4EAB-82E2-01B88F70D24D}" dt="2023-04-26T14:51:29.371" v="6266" actId="1440"/>
          <ac:picMkLst>
            <pc:docMk/>
            <pc:sldMk cId="1278867661" sldId="326"/>
            <ac:picMk id="96" creationId="{1797F682-6BDB-A67C-0EF2-40BE86515C98}"/>
          </ac:picMkLst>
        </pc:picChg>
        <pc:picChg chg="add del mod">
          <ac:chgData name="Lim Kim Hui" userId="65273031-5ccd-4dd3-a755-b95b46b711e2" providerId="ADAL" clId="{06F49CEE-1B62-4EAB-82E2-01B88F70D24D}" dt="2023-04-25T13:30:16.955" v="3984"/>
          <ac:picMkLst>
            <pc:docMk/>
            <pc:sldMk cId="1278867661" sldId="326"/>
            <ac:picMk id="110" creationId="{3E8EB366-688E-309B-DBEF-DBB4E08230A6}"/>
          </ac:picMkLst>
        </pc:picChg>
        <pc:picChg chg="mod">
          <ac:chgData name="Lim Kim Hui" userId="65273031-5ccd-4dd3-a755-b95b46b711e2" providerId="ADAL" clId="{06F49CEE-1B62-4EAB-82E2-01B88F70D24D}" dt="2023-04-26T14:51:53.611" v="6271" actId="1440"/>
          <ac:picMkLst>
            <pc:docMk/>
            <pc:sldMk cId="1278867661" sldId="326"/>
            <ac:picMk id="132" creationId="{400D4F62-16FA-EA98-2E4D-08C7B834A835}"/>
          </ac:picMkLst>
        </pc:picChg>
        <pc:picChg chg="mod">
          <ac:chgData name="Lim Kim Hui" userId="65273031-5ccd-4dd3-a755-b95b46b711e2" providerId="ADAL" clId="{06F49CEE-1B62-4EAB-82E2-01B88F70D24D}" dt="2023-04-26T14:51:51.013" v="6270" actId="1440"/>
          <ac:picMkLst>
            <pc:docMk/>
            <pc:sldMk cId="1278867661" sldId="326"/>
            <ac:picMk id="133" creationId="{C21F4B48-E3A6-105C-739F-57C98E87F6B7}"/>
          </ac:picMkLst>
        </pc:picChg>
        <pc:picChg chg="mod">
          <ac:chgData name="Lim Kim Hui" userId="65273031-5ccd-4dd3-a755-b95b46b711e2" providerId="ADAL" clId="{06F49CEE-1B62-4EAB-82E2-01B88F70D24D}" dt="2023-04-26T14:52:27.397" v="6273" actId="1440"/>
          <ac:picMkLst>
            <pc:docMk/>
            <pc:sldMk cId="1278867661" sldId="326"/>
            <ac:picMk id="152" creationId="{1ABBB26F-A7F0-6AF8-6C00-AA18377EBECB}"/>
          </ac:picMkLst>
        </pc:picChg>
        <pc:picChg chg="mod">
          <ac:chgData name="Lim Kim Hui" userId="65273031-5ccd-4dd3-a755-b95b46b711e2" providerId="ADAL" clId="{06F49CEE-1B62-4EAB-82E2-01B88F70D24D}" dt="2023-04-26T14:52:27.397" v="6273" actId="1440"/>
          <ac:picMkLst>
            <pc:docMk/>
            <pc:sldMk cId="1278867661" sldId="326"/>
            <ac:picMk id="154" creationId="{FC93C9FE-1492-065D-6E20-9CEE258647CA}"/>
          </ac:picMkLst>
        </pc:picChg>
        <pc:picChg chg="add mod">
          <ac:chgData name="Lim Kim Hui" userId="65273031-5ccd-4dd3-a755-b95b46b711e2" providerId="ADAL" clId="{06F49CEE-1B62-4EAB-82E2-01B88F70D24D}" dt="2023-04-25T14:16:52.895" v="4463" actId="1076"/>
          <ac:picMkLst>
            <pc:docMk/>
            <pc:sldMk cId="1278867661" sldId="326"/>
            <ac:picMk id="163" creationId="{F47E59FC-6605-4CD4-F8A5-4D48A6C7E404}"/>
          </ac:picMkLst>
        </pc:picChg>
        <pc:picChg chg="add mod">
          <ac:chgData name="Lim Kim Hui" userId="65273031-5ccd-4dd3-a755-b95b46b711e2" providerId="ADAL" clId="{06F49CEE-1B62-4EAB-82E2-01B88F70D24D}" dt="2023-04-25T14:16:52.895" v="4463" actId="1076"/>
          <ac:picMkLst>
            <pc:docMk/>
            <pc:sldMk cId="1278867661" sldId="326"/>
            <ac:picMk id="164" creationId="{EEC76CA2-0F68-5B70-0D08-BA2D634CE102}"/>
          </ac:picMkLst>
        </pc:picChg>
        <pc:picChg chg="add mod">
          <ac:chgData name="Lim Kim Hui" userId="65273031-5ccd-4dd3-a755-b95b46b711e2" providerId="ADAL" clId="{06F49CEE-1B62-4EAB-82E2-01B88F70D24D}" dt="2023-04-25T14:16:52.895" v="4463" actId="1076"/>
          <ac:picMkLst>
            <pc:docMk/>
            <pc:sldMk cId="1278867661" sldId="326"/>
            <ac:picMk id="165" creationId="{64BE94EA-47A6-FB62-AC2D-E6339DA80D12}"/>
          </ac:picMkLst>
        </pc:picChg>
        <pc:picChg chg="add mod">
          <ac:chgData name="Lim Kim Hui" userId="65273031-5ccd-4dd3-a755-b95b46b711e2" providerId="ADAL" clId="{06F49CEE-1B62-4EAB-82E2-01B88F70D24D}" dt="2023-04-25T14:16:52.895" v="4463" actId="1076"/>
          <ac:picMkLst>
            <pc:docMk/>
            <pc:sldMk cId="1278867661" sldId="326"/>
            <ac:picMk id="166" creationId="{B16CEED5-F100-E15C-862E-E1D582B715C7}"/>
          </ac:picMkLst>
        </pc:picChg>
        <pc:picChg chg="add mod">
          <ac:chgData name="Lim Kim Hui" userId="65273031-5ccd-4dd3-a755-b95b46b711e2" providerId="ADAL" clId="{06F49CEE-1B62-4EAB-82E2-01B88F70D24D}" dt="2023-04-25T14:16:52.895" v="4463" actId="1076"/>
          <ac:picMkLst>
            <pc:docMk/>
            <pc:sldMk cId="1278867661" sldId="326"/>
            <ac:picMk id="167" creationId="{EBA7A355-B1BC-3CE5-2D5A-CD90B3B4C12F}"/>
          </ac:picMkLst>
        </pc:picChg>
        <pc:picChg chg="add mod">
          <ac:chgData name="Lim Kim Hui" userId="65273031-5ccd-4dd3-a755-b95b46b711e2" providerId="ADAL" clId="{06F49CEE-1B62-4EAB-82E2-01B88F70D24D}" dt="2023-04-26T14:53:19.145" v="6288" actId="1440"/>
          <ac:picMkLst>
            <pc:docMk/>
            <pc:sldMk cId="1278867661" sldId="326"/>
            <ac:picMk id="170" creationId="{8443B52D-F525-4296-FF42-531285033AC0}"/>
          </ac:picMkLst>
        </pc:picChg>
        <pc:picChg chg="add del mod">
          <ac:chgData name="Lim Kim Hui" userId="65273031-5ccd-4dd3-a755-b95b46b711e2" providerId="ADAL" clId="{06F49CEE-1B62-4EAB-82E2-01B88F70D24D}" dt="2023-04-25T14:31:51.228" v="4547" actId="478"/>
          <ac:picMkLst>
            <pc:docMk/>
            <pc:sldMk cId="1278867661" sldId="326"/>
            <ac:picMk id="171" creationId="{B94826A0-20B9-535B-A54D-EFC23B59CF84}"/>
          </ac:picMkLst>
        </pc:picChg>
        <pc:picChg chg="add del mod">
          <ac:chgData name="Lim Kim Hui" userId="65273031-5ccd-4dd3-a755-b95b46b711e2" providerId="ADAL" clId="{06F49CEE-1B62-4EAB-82E2-01B88F70D24D}" dt="2023-04-25T14:31:47.325" v="4544" actId="478"/>
          <ac:picMkLst>
            <pc:docMk/>
            <pc:sldMk cId="1278867661" sldId="326"/>
            <ac:picMk id="172" creationId="{F20727CF-A92F-6015-701C-A5B4FDB03F20}"/>
          </ac:picMkLst>
        </pc:picChg>
        <pc:picChg chg="add del mod">
          <ac:chgData name="Lim Kim Hui" userId="65273031-5ccd-4dd3-a755-b95b46b711e2" providerId="ADAL" clId="{06F49CEE-1B62-4EAB-82E2-01B88F70D24D}" dt="2023-04-25T14:31:52.697" v="4548" actId="478"/>
          <ac:picMkLst>
            <pc:docMk/>
            <pc:sldMk cId="1278867661" sldId="326"/>
            <ac:picMk id="173" creationId="{F7A95F8F-7D84-48D3-89A3-0453DEE6C812}"/>
          </ac:picMkLst>
        </pc:picChg>
        <pc:picChg chg="add mod">
          <ac:chgData name="Lim Kim Hui" userId="65273031-5ccd-4dd3-a755-b95b46b711e2" providerId="ADAL" clId="{06F49CEE-1B62-4EAB-82E2-01B88F70D24D}" dt="2023-04-26T14:52:16.753" v="6272" actId="1440"/>
          <ac:picMkLst>
            <pc:docMk/>
            <pc:sldMk cId="1278867661" sldId="326"/>
            <ac:picMk id="174" creationId="{9DDEF0D6-2AA1-2B84-B852-DA3EF7066AF7}"/>
          </ac:picMkLst>
        </pc:picChg>
        <pc:picChg chg="del mod">
          <ac:chgData name="Lim Kim Hui" userId="65273031-5ccd-4dd3-a755-b95b46b711e2" providerId="ADAL" clId="{06F49CEE-1B62-4EAB-82E2-01B88F70D24D}" dt="2023-04-25T14:33:55.318" v="4596" actId="478"/>
          <ac:picMkLst>
            <pc:docMk/>
            <pc:sldMk cId="1278867661" sldId="326"/>
            <ac:picMk id="179" creationId="{E606664E-D8B9-2D12-E3FF-5456696AAC4D}"/>
          </ac:picMkLst>
        </pc:picChg>
        <pc:picChg chg="del mod">
          <ac:chgData name="Lim Kim Hui" userId="65273031-5ccd-4dd3-a755-b95b46b711e2" providerId="ADAL" clId="{06F49CEE-1B62-4EAB-82E2-01B88F70D24D}" dt="2023-04-25T14:34:01.648" v="4601" actId="478"/>
          <ac:picMkLst>
            <pc:docMk/>
            <pc:sldMk cId="1278867661" sldId="326"/>
            <ac:picMk id="180" creationId="{E0C0DCC3-BA26-ED96-E7A2-380ECE0C8368}"/>
          </ac:picMkLst>
        </pc:picChg>
        <pc:picChg chg="del mod">
          <ac:chgData name="Lim Kim Hui" userId="65273031-5ccd-4dd3-a755-b95b46b711e2" providerId="ADAL" clId="{06F49CEE-1B62-4EAB-82E2-01B88F70D24D}" dt="2023-04-25T14:33:58.818" v="4600" actId="478"/>
          <ac:picMkLst>
            <pc:docMk/>
            <pc:sldMk cId="1278867661" sldId="326"/>
            <ac:picMk id="181" creationId="{DCE16079-ED72-5B0A-620F-657E53F979C0}"/>
          </ac:picMkLst>
        </pc:picChg>
        <pc:picChg chg="mod">
          <ac:chgData name="Lim Kim Hui" userId="65273031-5ccd-4dd3-a755-b95b46b711e2" providerId="ADAL" clId="{06F49CEE-1B62-4EAB-82E2-01B88F70D24D}" dt="2023-04-26T14:52:16.753" v="6272" actId="1440"/>
          <ac:picMkLst>
            <pc:docMk/>
            <pc:sldMk cId="1278867661" sldId="326"/>
            <ac:picMk id="182" creationId="{02A91EEA-9AD0-8C43-FCFB-AEFB5C37377A}"/>
          </ac:picMkLst>
        </pc:picChg>
        <pc:picChg chg="del mod">
          <ac:chgData name="Lim Kim Hui" userId="65273031-5ccd-4dd3-a755-b95b46b711e2" providerId="ADAL" clId="{06F49CEE-1B62-4EAB-82E2-01B88F70D24D}" dt="2023-04-25T14:33:58.306" v="4599" actId="478"/>
          <ac:picMkLst>
            <pc:docMk/>
            <pc:sldMk cId="1278867661" sldId="326"/>
            <ac:picMk id="183" creationId="{F9CDB5A2-4AB2-DC4D-4087-01A715188A17}"/>
          </ac:picMkLst>
        </pc:picChg>
        <pc:picChg chg="mod">
          <ac:chgData name="Lim Kim Hui" userId="65273031-5ccd-4dd3-a755-b95b46b711e2" providerId="ADAL" clId="{06F49CEE-1B62-4EAB-82E2-01B88F70D24D}" dt="2023-04-25T15:50:41.168" v="5480" actId="1076"/>
          <ac:picMkLst>
            <pc:docMk/>
            <pc:sldMk cId="1278867661" sldId="326"/>
            <ac:picMk id="204" creationId="{7C5ED10A-1316-A1FB-F34E-4B565657D910}"/>
          </ac:picMkLst>
        </pc:picChg>
        <pc:picChg chg="mod">
          <ac:chgData name="Lim Kim Hui" userId="65273031-5ccd-4dd3-a755-b95b46b711e2" providerId="ADAL" clId="{06F49CEE-1B62-4EAB-82E2-01B88F70D24D}" dt="2023-04-25T15:50:41.168" v="5480" actId="1076"/>
          <ac:picMkLst>
            <pc:docMk/>
            <pc:sldMk cId="1278867661" sldId="326"/>
            <ac:picMk id="205" creationId="{BBD5B551-283B-0498-D3BB-A48DA7028A5C}"/>
          </ac:picMkLst>
        </pc:picChg>
        <pc:picChg chg="mod">
          <ac:chgData name="Lim Kim Hui" userId="65273031-5ccd-4dd3-a755-b95b46b711e2" providerId="ADAL" clId="{06F49CEE-1B62-4EAB-82E2-01B88F70D24D}" dt="2023-04-25T15:50:41.168" v="5480" actId="1076"/>
          <ac:picMkLst>
            <pc:docMk/>
            <pc:sldMk cId="1278867661" sldId="326"/>
            <ac:picMk id="206" creationId="{2270F4DA-A999-B5E1-166A-93B744E12C8B}"/>
          </ac:picMkLst>
        </pc:picChg>
        <pc:cxnChg chg="add mod">
          <ac:chgData name="Lim Kim Hui" userId="65273031-5ccd-4dd3-a755-b95b46b711e2" providerId="ADAL" clId="{06F49CEE-1B62-4EAB-82E2-01B88F70D24D}" dt="2023-04-25T13:50:26.188" v="4227" actId="404"/>
          <ac:cxnSpMkLst>
            <pc:docMk/>
            <pc:sldMk cId="1278867661" sldId="326"/>
            <ac:cxnSpMk id="59" creationId="{1C118ED1-2828-963D-F115-A507C05EAB62}"/>
          </ac:cxnSpMkLst>
        </pc:cxnChg>
        <pc:cxnChg chg="add del mod">
          <ac:chgData name="Lim Kim Hui" userId="65273031-5ccd-4dd3-a755-b95b46b711e2" providerId="ADAL" clId="{06F49CEE-1B62-4EAB-82E2-01B88F70D24D}" dt="2023-04-25T13:19:46.992" v="3834" actId="478"/>
          <ac:cxnSpMkLst>
            <pc:docMk/>
            <pc:sldMk cId="1278867661" sldId="326"/>
            <ac:cxnSpMk id="62" creationId="{66D103A1-6141-5A79-4B21-540DB113AC96}"/>
          </ac:cxnSpMkLst>
        </pc:cxnChg>
        <pc:cxnChg chg="add mod">
          <ac:chgData name="Lim Kim Hui" userId="65273031-5ccd-4dd3-a755-b95b46b711e2" providerId="ADAL" clId="{06F49CEE-1B62-4EAB-82E2-01B88F70D24D}" dt="2023-04-25T13:25:52.032" v="3911" actId="1076"/>
          <ac:cxnSpMkLst>
            <pc:docMk/>
            <pc:sldMk cId="1278867661" sldId="326"/>
            <ac:cxnSpMk id="66" creationId="{0D8CBA3A-7D97-6510-2DA4-59D3D6F17C15}"/>
          </ac:cxnSpMkLst>
        </pc:cxnChg>
        <pc:cxnChg chg="add del mod">
          <ac:chgData name="Lim Kim Hui" userId="65273031-5ccd-4dd3-a755-b95b46b711e2" providerId="ADAL" clId="{06F49CEE-1B62-4EAB-82E2-01B88F70D24D}" dt="2023-04-25T13:19:46.493" v="3833" actId="478"/>
          <ac:cxnSpMkLst>
            <pc:docMk/>
            <pc:sldMk cId="1278867661" sldId="326"/>
            <ac:cxnSpMk id="69" creationId="{7389C0F8-8FBF-3918-4DFF-E4CCFD6EBADD}"/>
          </ac:cxnSpMkLst>
        </pc:cxnChg>
        <pc:cxnChg chg="add mod">
          <ac:chgData name="Lim Kim Hui" userId="65273031-5ccd-4dd3-a755-b95b46b711e2" providerId="ADAL" clId="{06F49CEE-1B62-4EAB-82E2-01B88F70D24D}" dt="2023-04-25T13:50:21.473" v="4224" actId="404"/>
          <ac:cxnSpMkLst>
            <pc:docMk/>
            <pc:sldMk cId="1278867661" sldId="326"/>
            <ac:cxnSpMk id="74" creationId="{8846AE2A-96ED-FB66-B1D5-263E65CF3170}"/>
          </ac:cxnSpMkLst>
        </pc:cxnChg>
        <pc:cxnChg chg="add mod">
          <ac:chgData name="Lim Kim Hui" userId="65273031-5ccd-4dd3-a755-b95b46b711e2" providerId="ADAL" clId="{06F49CEE-1B62-4EAB-82E2-01B88F70D24D}" dt="2023-04-25T13:50:23.856" v="4225" actId="404"/>
          <ac:cxnSpMkLst>
            <pc:docMk/>
            <pc:sldMk cId="1278867661" sldId="326"/>
            <ac:cxnSpMk id="79" creationId="{E755CB6D-674F-A286-B178-8A1B8C71102C}"/>
          </ac:cxnSpMkLst>
        </pc:cxnChg>
        <pc:cxnChg chg="add del mod topLvl">
          <ac:chgData name="Lim Kim Hui" userId="65273031-5ccd-4dd3-a755-b95b46b711e2" providerId="ADAL" clId="{06F49CEE-1B62-4EAB-82E2-01B88F70D24D}" dt="2023-04-25T13:22:11.995" v="3866" actId="165"/>
          <ac:cxnSpMkLst>
            <pc:docMk/>
            <pc:sldMk cId="1278867661" sldId="326"/>
            <ac:cxnSpMk id="87" creationId="{03F38C1F-8987-5B06-0FD9-B9B6DCB88DF8}"/>
          </ac:cxnSpMkLst>
        </pc:cxnChg>
        <pc:cxnChg chg="add mod">
          <ac:chgData name="Lim Kim Hui" userId="65273031-5ccd-4dd3-a755-b95b46b711e2" providerId="ADAL" clId="{06F49CEE-1B62-4EAB-82E2-01B88F70D24D}" dt="2023-04-25T13:52:11.175" v="4249" actId="14100"/>
          <ac:cxnSpMkLst>
            <pc:docMk/>
            <pc:sldMk cId="1278867661" sldId="326"/>
            <ac:cxnSpMk id="97" creationId="{09EE19A1-5FE9-785F-ED3B-C461FBE7AD23}"/>
          </ac:cxnSpMkLst>
        </pc:cxnChg>
        <pc:cxnChg chg="add mod">
          <ac:chgData name="Lim Kim Hui" userId="65273031-5ccd-4dd3-a755-b95b46b711e2" providerId="ADAL" clId="{06F49CEE-1B62-4EAB-82E2-01B88F70D24D}" dt="2023-04-25T13:55:13.419" v="4277" actId="693"/>
          <ac:cxnSpMkLst>
            <pc:docMk/>
            <pc:sldMk cId="1278867661" sldId="326"/>
            <ac:cxnSpMk id="101" creationId="{F0073792-1F20-0233-8653-58740794B333}"/>
          </ac:cxnSpMkLst>
        </pc:cxnChg>
        <pc:cxnChg chg="add del mod">
          <ac:chgData name="Lim Kim Hui" userId="65273031-5ccd-4dd3-a755-b95b46b711e2" providerId="ADAL" clId="{06F49CEE-1B62-4EAB-82E2-01B88F70D24D}" dt="2023-04-25T13:50:57.042" v="4229" actId="478"/>
          <ac:cxnSpMkLst>
            <pc:docMk/>
            <pc:sldMk cId="1278867661" sldId="326"/>
            <ac:cxnSpMk id="135" creationId="{763F1B42-6233-526B-D122-D377271782C6}"/>
          </ac:cxnSpMkLst>
        </pc:cxnChg>
        <pc:cxnChg chg="add mod">
          <ac:chgData name="Lim Kim Hui" userId="65273031-5ccd-4dd3-a755-b95b46b711e2" providerId="ADAL" clId="{06F49CEE-1B62-4EAB-82E2-01B88F70D24D}" dt="2023-04-25T13:57:09.593" v="4322" actId="164"/>
          <ac:cxnSpMkLst>
            <pc:docMk/>
            <pc:sldMk cId="1278867661" sldId="326"/>
            <ac:cxnSpMk id="144" creationId="{F5B48C26-3995-E397-1279-0E7869DF50DD}"/>
          </ac:cxnSpMkLst>
        </pc:cxnChg>
        <pc:cxnChg chg="add mod">
          <ac:chgData name="Lim Kim Hui" userId="65273031-5ccd-4dd3-a755-b95b46b711e2" providerId="ADAL" clId="{06F49CEE-1B62-4EAB-82E2-01B88F70D24D}" dt="2023-04-25T14:31:22.838" v="4537" actId="1076"/>
          <ac:cxnSpMkLst>
            <pc:docMk/>
            <pc:sldMk cId="1278867661" sldId="326"/>
            <ac:cxnSpMk id="155" creationId="{EAD68C6C-53F5-776B-37EE-57C5A8DF3847}"/>
          </ac:cxnSpMkLst>
        </pc:cxnChg>
        <pc:cxnChg chg="add mod">
          <ac:chgData name="Lim Kim Hui" userId="65273031-5ccd-4dd3-a755-b95b46b711e2" providerId="ADAL" clId="{06F49CEE-1B62-4EAB-82E2-01B88F70D24D}" dt="2023-04-25T14:37:07.540" v="4647" actId="164"/>
          <ac:cxnSpMkLst>
            <pc:docMk/>
            <pc:sldMk cId="1278867661" sldId="326"/>
            <ac:cxnSpMk id="184" creationId="{8A0A712C-8631-5854-FD4E-B4A594D500CC}"/>
          </ac:cxnSpMkLst>
        </pc:cxnChg>
        <pc:cxnChg chg="add mod">
          <ac:chgData name="Lim Kim Hui" userId="65273031-5ccd-4dd3-a755-b95b46b711e2" providerId="ADAL" clId="{06F49CEE-1B62-4EAB-82E2-01B88F70D24D}" dt="2023-04-25T14:37:07.540" v="4647" actId="164"/>
          <ac:cxnSpMkLst>
            <pc:docMk/>
            <pc:sldMk cId="1278867661" sldId="326"/>
            <ac:cxnSpMk id="187" creationId="{D2FBB5B5-78B9-852F-3E56-BF4B9874E0F2}"/>
          </ac:cxnSpMkLst>
        </pc:cxnChg>
        <pc:cxnChg chg="add mod">
          <ac:chgData name="Lim Kim Hui" userId="65273031-5ccd-4dd3-a755-b95b46b711e2" providerId="ADAL" clId="{06F49CEE-1B62-4EAB-82E2-01B88F70D24D}" dt="2023-04-26T14:27:15.615" v="6039" actId="164"/>
          <ac:cxnSpMkLst>
            <pc:docMk/>
            <pc:sldMk cId="1278867661" sldId="326"/>
            <ac:cxnSpMk id="207" creationId="{269576BB-ABE6-FEE7-572B-A29E2B24E282}"/>
          </ac:cxnSpMkLst>
        </pc:cxnChg>
      </pc:sldChg>
      <pc:sldChg chg="modSp mod">
        <pc:chgData name="Lim Kim Hui" userId="65273031-5ccd-4dd3-a755-b95b46b711e2" providerId="ADAL" clId="{06F49CEE-1B62-4EAB-82E2-01B88F70D24D}" dt="2023-04-26T15:00:36.825" v="6340" actId="20577"/>
        <pc:sldMkLst>
          <pc:docMk/>
          <pc:sldMk cId="3690641905" sldId="327"/>
        </pc:sldMkLst>
        <pc:spChg chg="mod">
          <ac:chgData name="Lim Kim Hui" userId="65273031-5ccd-4dd3-a755-b95b46b711e2" providerId="ADAL" clId="{06F49CEE-1B62-4EAB-82E2-01B88F70D24D}" dt="2023-04-25T14:49:25.676" v="4830" actId="20577"/>
          <ac:spMkLst>
            <pc:docMk/>
            <pc:sldMk cId="3690641905" sldId="327"/>
            <ac:spMk id="3" creationId="{99326029-9961-3AD0-CBCF-A26783C6EA00}"/>
          </ac:spMkLst>
        </pc:spChg>
        <pc:spChg chg="mod">
          <ac:chgData name="Lim Kim Hui" userId="65273031-5ccd-4dd3-a755-b95b46b711e2" providerId="ADAL" clId="{06F49CEE-1B62-4EAB-82E2-01B88F70D24D}" dt="2023-04-25T14:49:20.271" v="4821" actId="20577"/>
          <ac:spMkLst>
            <pc:docMk/>
            <pc:sldMk cId="3690641905" sldId="327"/>
            <ac:spMk id="4" creationId="{31F98CD3-01CE-34E5-7CF9-07F3794E76B4}"/>
          </ac:spMkLst>
        </pc:spChg>
        <pc:spChg chg="mod">
          <ac:chgData name="Lim Kim Hui" userId="65273031-5ccd-4dd3-a755-b95b46b711e2" providerId="ADAL" clId="{06F49CEE-1B62-4EAB-82E2-01B88F70D24D}" dt="2023-04-26T15:00:36.825" v="6340" actId="20577"/>
          <ac:spMkLst>
            <pc:docMk/>
            <pc:sldMk cId="3690641905" sldId="327"/>
            <ac:spMk id="9" creationId="{A56851DF-C916-CB88-FB47-9905EB7AF0BB}"/>
          </ac:spMkLst>
        </pc:spChg>
      </pc:sldChg>
      <pc:sldChg chg="addSp delSp modSp mod">
        <pc:chgData name="Lim Kim Hui" userId="65273031-5ccd-4dd3-a755-b95b46b711e2" providerId="ADAL" clId="{06F49CEE-1B62-4EAB-82E2-01B88F70D24D}" dt="2023-04-25T14:50:18.466" v="4850" actId="1035"/>
        <pc:sldMkLst>
          <pc:docMk/>
          <pc:sldMk cId="352392599" sldId="328"/>
        </pc:sldMkLst>
        <pc:spChg chg="add mod">
          <ac:chgData name="Lim Kim Hui" userId="65273031-5ccd-4dd3-a755-b95b46b711e2" providerId="ADAL" clId="{06F49CEE-1B62-4EAB-82E2-01B88F70D24D}" dt="2023-04-25T14:49:44.447" v="4832"/>
          <ac:spMkLst>
            <pc:docMk/>
            <pc:sldMk cId="352392599" sldId="328"/>
            <ac:spMk id="4" creationId="{8D45A2CB-BF32-FE39-36E3-DADD20842E05}"/>
          </ac:spMkLst>
        </pc:spChg>
        <pc:spChg chg="add mod">
          <ac:chgData name="Lim Kim Hui" userId="65273031-5ccd-4dd3-a755-b95b46b711e2" providerId="ADAL" clId="{06F49CEE-1B62-4EAB-82E2-01B88F70D24D}" dt="2023-04-25T14:50:18.466" v="4850" actId="1035"/>
          <ac:spMkLst>
            <pc:docMk/>
            <pc:sldMk cId="352392599" sldId="328"/>
            <ac:spMk id="5" creationId="{AEA8DBCA-F687-D0C0-B457-4F59DCF1EDD2}"/>
          </ac:spMkLst>
        </pc:spChg>
        <pc:spChg chg="del">
          <ac:chgData name="Lim Kim Hui" userId="65273031-5ccd-4dd3-a755-b95b46b711e2" providerId="ADAL" clId="{06F49CEE-1B62-4EAB-82E2-01B88F70D24D}" dt="2023-04-25T14:49:44.085" v="4831" actId="478"/>
          <ac:spMkLst>
            <pc:docMk/>
            <pc:sldMk cId="352392599" sldId="328"/>
            <ac:spMk id="10" creationId="{5B977C86-3B4D-43C8-8241-380CB8620E21}"/>
          </ac:spMkLst>
        </pc:spChg>
        <pc:spChg chg="del">
          <ac:chgData name="Lim Kim Hui" userId="65273031-5ccd-4dd3-a755-b95b46b711e2" providerId="ADAL" clId="{06F49CEE-1B62-4EAB-82E2-01B88F70D24D}" dt="2023-04-25T14:49:44.085" v="4831" actId="478"/>
          <ac:spMkLst>
            <pc:docMk/>
            <pc:sldMk cId="352392599" sldId="328"/>
            <ac:spMk id="988" creationId="{913B4A80-6C83-FB4C-8D49-B81A9804DEC0}"/>
          </ac:spMkLst>
        </pc:spChg>
      </pc:sldChg>
      <pc:sldChg chg="modSp mod">
        <pc:chgData name="Lim Kim Hui" userId="65273031-5ccd-4dd3-a755-b95b46b711e2" providerId="ADAL" clId="{06F49CEE-1B62-4EAB-82E2-01B88F70D24D}" dt="2023-04-24T15:48:54.167" v="376" actId="20577"/>
        <pc:sldMkLst>
          <pc:docMk/>
          <pc:sldMk cId="3644947202" sldId="341"/>
        </pc:sldMkLst>
        <pc:spChg chg="mod">
          <ac:chgData name="Lim Kim Hui" userId="65273031-5ccd-4dd3-a755-b95b46b711e2" providerId="ADAL" clId="{06F49CEE-1B62-4EAB-82E2-01B88F70D24D}" dt="2023-04-24T15:48:54.167" v="376" actId="20577"/>
          <ac:spMkLst>
            <pc:docMk/>
            <pc:sldMk cId="3644947202" sldId="341"/>
            <ac:spMk id="2" creationId="{4323D1EE-C32C-53C1-757A-AE3E8EDCB384}"/>
          </ac:spMkLst>
        </pc:spChg>
      </pc:sldChg>
      <pc:sldChg chg="ord">
        <pc:chgData name="Lim Kim Hui" userId="65273031-5ccd-4dd3-a755-b95b46b711e2" providerId="ADAL" clId="{06F49CEE-1B62-4EAB-82E2-01B88F70D24D}" dt="2023-04-25T16:51:01.556" v="5967"/>
        <pc:sldMkLst>
          <pc:docMk/>
          <pc:sldMk cId="1282201413" sldId="375"/>
        </pc:sldMkLst>
      </pc:sldChg>
      <pc:sldChg chg="addSp delSp modSp del mod ord">
        <pc:chgData name="Lim Kim Hui" userId="65273031-5ccd-4dd3-a755-b95b46b711e2" providerId="ADAL" clId="{06F49CEE-1B62-4EAB-82E2-01B88F70D24D}" dt="2023-04-26T16:31:08.383" v="8020" actId="47"/>
        <pc:sldMkLst>
          <pc:docMk/>
          <pc:sldMk cId="4059553400" sldId="378"/>
        </pc:sldMkLst>
        <pc:spChg chg="del">
          <ac:chgData name="Lim Kim Hui" userId="65273031-5ccd-4dd3-a755-b95b46b711e2" providerId="ADAL" clId="{06F49CEE-1B62-4EAB-82E2-01B88F70D24D}" dt="2023-04-26T15:53:59.289" v="6885" actId="478"/>
          <ac:spMkLst>
            <pc:docMk/>
            <pc:sldMk cId="4059553400" sldId="378"/>
            <ac:spMk id="2" creationId="{0D04BA82-EBA1-9336-669F-6B5FFBDF2CFF}"/>
          </ac:spMkLst>
        </pc:spChg>
        <pc:spChg chg="add del mod">
          <ac:chgData name="Lim Kim Hui" userId="65273031-5ccd-4dd3-a755-b95b46b711e2" providerId="ADAL" clId="{06F49CEE-1B62-4EAB-82E2-01B88F70D24D}" dt="2023-04-26T16:10:13.451" v="6916" actId="21"/>
          <ac:spMkLst>
            <pc:docMk/>
            <pc:sldMk cId="4059553400" sldId="378"/>
            <ac:spMk id="6" creationId="{BD0A05D5-1765-472B-70C1-0990898BEA48}"/>
          </ac:spMkLst>
        </pc:spChg>
        <pc:spChg chg="mod">
          <ac:chgData name="Lim Kim Hui" userId="65273031-5ccd-4dd3-a755-b95b46b711e2" providerId="ADAL" clId="{06F49CEE-1B62-4EAB-82E2-01B88F70D24D}" dt="2023-04-26T16:31:01.209" v="8017" actId="6549"/>
          <ac:spMkLst>
            <pc:docMk/>
            <pc:sldMk cId="4059553400" sldId="378"/>
            <ac:spMk id="7" creationId="{25EC3C59-D1D9-A448-CB31-9B5CD9C9C9A2}"/>
          </ac:spMkLst>
        </pc:spChg>
        <pc:spChg chg="add del mod">
          <ac:chgData name="Lim Kim Hui" userId="65273031-5ccd-4dd3-a755-b95b46b711e2" providerId="ADAL" clId="{06F49CEE-1B62-4EAB-82E2-01B88F70D24D}" dt="2023-04-26T15:56:16.585" v="6892"/>
          <ac:spMkLst>
            <pc:docMk/>
            <pc:sldMk cId="4059553400" sldId="378"/>
            <ac:spMk id="8" creationId="{6FF1D276-45D0-1DD6-5051-97D7F187926F}"/>
          </ac:spMkLst>
        </pc:spChg>
        <pc:spChg chg="add del mod">
          <ac:chgData name="Lim Kim Hui" userId="65273031-5ccd-4dd3-a755-b95b46b711e2" providerId="ADAL" clId="{06F49CEE-1B62-4EAB-82E2-01B88F70D24D}" dt="2023-04-26T16:10:13.451" v="6916" actId="21"/>
          <ac:spMkLst>
            <pc:docMk/>
            <pc:sldMk cId="4059553400" sldId="378"/>
            <ac:spMk id="16" creationId="{651923B4-4A2B-BA5E-A91C-5D7AD36EB1B8}"/>
          </ac:spMkLst>
        </pc:spChg>
        <pc:cxnChg chg="add del mod">
          <ac:chgData name="Lim Kim Hui" userId="65273031-5ccd-4dd3-a755-b95b46b711e2" providerId="ADAL" clId="{06F49CEE-1B62-4EAB-82E2-01B88F70D24D}" dt="2023-04-26T16:10:13.451" v="6916" actId="21"/>
          <ac:cxnSpMkLst>
            <pc:docMk/>
            <pc:sldMk cId="4059553400" sldId="378"/>
            <ac:cxnSpMk id="10" creationId="{9E9BBE69-2C37-C256-7523-ADAF539FB892}"/>
          </ac:cxnSpMkLst>
        </pc:cxnChg>
        <pc:cxnChg chg="add del mod">
          <ac:chgData name="Lim Kim Hui" userId="65273031-5ccd-4dd3-a755-b95b46b711e2" providerId="ADAL" clId="{06F49CEE-1B62-4EAB-82E2-01B88F70D24D}" dt="2023-04-26T16:10:13.451" v="6916" actId="21"/>
          <ac:cxnSpMkLst>
            <pc:docMk/>
            <pc:sldMk cId="4059553400" sldId="378"/>
            <ac:cxnSpMk id="11" creationId="{5EE05E6C-FC4D-D82E-056A-360DAA94C249}"/>
          </ac:cxnSpMkLst>
        </pc:cxnChg>
      </pc:sldChg>
      <pc:sldChg chg="addSp delSp modSp new mod modTransition setBg addAnim delAnim modAnim modShow modNotesTx">
        <pc:chgData name="Lim Kim Hui" userId="65273031-5ccd-4dd3-a755-b95b46b711e2" providerId="ADAL" clId="{06F49CEE-1B62-4EAB-82E2-01B88F70D24D}" dt="2023-04-29T01:16:08.491" v="17059" actId="20577"/>
        <pc:sldMkLst>
          <pc:docMk/>
          <pc:sldMk cId="1808447295" sldId="387"/>
        </pc:sldMkLst>
        <pc:spChg chg="mod">
          <ac:chgData name="Lim Kim Hui" userId="65273031-5ccd-4dd3-a755-b95b46b711e2" providerId="ADAL" clId="{06F49CEE-1B62-4EAB-82E2-01B88F70D24D}" dt="2023-04-25T15:31:50.543" v="5192" actId="14100"/>
          <ac:spMkLst>
            <pc:docMk/>
            <pc:sldMk cId="1808447295" sldId="387"/>
            <ac:spMk id="2" creationId="{63441446-CD05-345C-2957-5C9F53D00859}"/>
          </ac:spMkLst>
        </pc:spChg>
        <pc:spChg chg="mod">
          <ac:chgData name="Lim Kim Hui" userId="65273031-5ccd-4dd3-a755-b95b46b711e2" providerId="ADAL" clId="{06F49CEE-1B62-4EAB-82E2-01B88F70D24D}" dt="2023-04-25T15:31:59.407" v="5194"/>
          <ac:spMkLst>
            <pc:docMk/>
            <pc:sldMk cId="1808447295" sldId="387"/>
            <ac:spMk id="3" creationId="{15797599-3ADF-86C0-5C59-64CA3C58872C}"/>
          </ac:spMkLst>
        </pc:spChg>
        <pc:spChg chg="mod">
          <ac:chgData name="Lim Kim Hui" userId="65273031-5ccd-4dd3-a755-b95b46b711e2" providerId="ADAL" clId="{06F49CEE-1B62-4EAB-82E2-01B88F70D24D}" dt="2023-04-25T16:09:33.601" v="5680" actId="1076"/>
          <ac:spMkLst>
            <pc:docMk/>
            <pc:sldMk cId="1808447295" sldId="387"/>
            <ac:spMk id="4" creationId="{D4E23C41-F391-52C3-C369-A0D14ED9D017}"/>
          </ac:spMkLst>
        </pc:spChg>
        <pc:spChg chg="add del mod topLvl">
          <ac:chgData name="Lim Kim Hui" userId="65273031-5ccd-4dd3-a755-b95b46b711e2" providerId="ADAL" clId="{06F49CEE-1B62-4EAB-82E2-01B88F70D24D}" dt="2023-04-28T15:22:15.555" v="16881"/>
          <ac:spMkLst>
            <pc:docMk/>
            <pc:sldMk cId="1808447295" sldId="387"/>
            <ac:spMk id="5" creationId="{7C0BB9A1-4E2A-655F-EF6C-89D63262E239}"/>
          </ac:spMkLst>
        </pc:spChg>
        <pc:spChg chg="del">
          <ac:chgData name="Lim Kim Hui" userId="65273031-5ccd-4dd3-a755-b95b46b711e2" providerId="ADAL" clId="{06F49CEE-1B62-4EAB-82E2-01B88F70D24D}" dt="2023-04-25T15:24:50.076" v="5076" actId="478"/>
          <ac:spMkLst>
            <pc:docMk/>
            <pc:sldMk cId="1808447295" sldId="387"/>
            <ac:spMk id="5" creationId="{8CB9DF15-3487-C615-B26A-DA16E841AE81}"/>
          </ac:spMkLst>
        </pc:spChg>
        <pc:spChg chg="del">
          <ac:chgData name="Lim Kim Hui" userId="65273031-5ccd-4dd3-a755-b95b46b711e2" providerId="ADAL" clId="{06F49CEE-1B62-4EAB-82E2-01B88F70D24D}" dt="2023-04-25T15:24:50.685" v="5077" actId="478"/>
          <ac:spMkLst>
            <pc:docMk/>
            <pc:sldMk cId="1808447295" sldId="387"/>
            <ac:spMk id="6" creationId="{805A7370-3E9C-E16E-3FB9-5F3641885192}"/>
          </ac:spMkLst>
        </pc:spChg>
        <pc:spChg chg="del">
          <ac:chgData name="Lim Kim Hui" userId="65273031-5ccd-4dd3-a755-b95b46b711e2" providerId="ADAL" clId="{06F49CEE-1B62-4EAB-82E2-01B88F70D24D}" dt="2023-04-25T15:24:48.780" v="5074" actId="478"/>
          <ac:spMkLst>
            <pc:docMk/>
            <pc:sldMk cId="1808447295" sldId="387"/>
            <ac:spMk id="7" creationId="{431F7773-5BCD-21D2-321E-9A73D8FFB0D1}"/>
          </ac:spMkLst>
        </pc:spChg>
        <pc:spChg chg="del">
          <ac:chgData name="Lim Kim Hui" userId="65273031-5ccd-4dd3-a755-b95b46b711e2" providerId="ADAL" clId="{06F49CEE-1B62-4EAB-82E2-01B88F70D24D}" dt="2023-04-25T15:24:49.494" v="5075" actId="478"/>
          <ac:spMkLst>
            <pc:docMk/>
            <pc:sldMk cId="1808447295" sldId="387"/>
            <ac:spMk id="8" creationId="{60260FBD-A4CE-7CA8-7114-DED93F9CD5FE}"/>
          </ac:spMkLst>
        </pc:spChg>
        <pc:spChg chg="del">
          <ac:chgData name="Lim Kim Hui" userId="65273031-5ccd-4dd3-a755-b95b46b711e2" providerId="ADAL" clId="{06F49CEE-1B62-4EAB-82E2-01B88F70D24D}" dt="2023-04-25T15:23:55.648" v="5064" actId="478"/>
          <ac:spMkLst>
            <pc:docMk/>
            <pc:sldMk cId="1808447295" sldId="387"/>
            <ac:spMk id="9" creationId="{7CAFD5B6-AFD1-2098-7789-7A4B14DF99DA}"/>
          </ac:spMkLst>
        </pc:spChg>
        <pc:spChg chg="del">
          <ac:chgData name="Lim Kim Hui" userId="65273031-5ccd-4dd3-a755-b95b46b711e2" providerId="ADAL" clId="{06F49CEE-1B62-4EAB-82E2-01B88F70D24D}" dt="2023-04-25T15:23:55.648" v="5064" actId="478"/>
          <ac:spMkLst>
            <pc:docMk/>
            <pc:sldMk cId="1808447295" sldId="387"/>
            <ac:spMk id="10" creationId="{D5E2B481-BA53-E249-ED3D-00EF187F9116}"/>
          </ac:spMkLst>
        </pc:spChg>
        <pc:spChg chg="del">
          <ac:chgData name="Lim Kim Hui" userId="65273031-5ccd-4dd3-a755-b95b46b711e2" providerId="ADAL" clId="{06F49CEE-1B62-4EAB-82E2-01B88F70D24D}" dt="2023-04-25T15:23:55.648" v="5064" actId="478"/>
          <ac:spMkLst>
            <pc:docMk/>
            <pc:sldMk cId="1808447295" sldId="387"/>
            <ac:spMk id="11" creationId="{50AECD87-23BC-9F98-C117-5E26FFFECBA6}"/>
          </ac:spMkLst>
        </pc:spChg>
        <pc:spChg chg="del">
          <ac:chgData name="Lim Kim Hui" userId="65273031-5ccd-4dd3-a755-b95b46b711e2" providerId="ADAL" clId="{06F49CEE-1B62-4EAB-82E2-01B88F70D24D}" dt="2023-04-25T15:23:55.648" v="5064" actId="478"/>
          <ac:spMkLst>
            <pc:docMk/>
            <pc:sldMk cId="1808447295" sldId="387"/>
            <ac:spMk id="12" creationId="{E8550A8B-1EE1-DF42-C7EF-ACA68BF639B1}"/>
          </ac:spMkLst>
        </pc:spChg>
        <pc:spChg chg="mod">
          <ac:chgData name="Lim Kim Hui" userId="65273031-5ccd-4dd3-a755-b95b46b711e2" providerId="ADAL" clId="{06F49CEE-1B62-4EAB-82E2-01B88F70D24D}" dt="2023-04-25T15:31:47.820" v="5191"/>
          <ac:spMkLst>
            <pc:docMk/>
            <pc:sldMk cId="1808447295" sldId="387"/>
            <ac:spMk id="13" creationId="{D7824A6F-6882-E7EA-FD59-7E52697A7EB0}"/>
          </ac:spMkLst>
        </pc:spChg>
        <pc:spChg chg="add del mod">
          <ac:chgData name="Lim Kim Hui" userId="65273031-5ccd-4dd3-a755-b95b46b711e2" providerId="ADAL" clId="{06F49CEE-1B62-4EAB-82E2-01B88F70D24D}" dt="2023-04-25T15:31:29.177" v="5187" actId="478"/>
          <ac:spMkLst>
            <pc:docMk/>
            <pc:sldMk cId="1808447295" sldId="387"/>
            <ac:spMk id="26" creationId="{4967CE08-F476-849E-5790-C3364E476DBF}"/>
          </ac:spMkLst>
        </pc:spChg>
        <pc:spChg chg="add del mod">
          <ac:chgData name="Lim Kim Hui" userId="65273031-5ccd-4dd3-a755-b95b46b711e2" providerId="ADAL" clId="{06F49CEE-1B62-4EAB-82E2-01B88F70D24D}" dt="2023-04-25T15:45:26.801" v="5322" actId="478"/>
          <ac:spMkLst>
            <pc:docMk/>
            <pc:sldMk cId="1808447295" sldId="387"/>
            <ac:spMk id="37" creationId="{ACFCF375-308B-15BB-D0B6-8DA8D0D4D96F}"/>
          </ac:spMkLst>
        </pc:spChg>
        <pc:spChg chg="add mod">
          <ac:chgData name="Lim Kim Hui" userId="65273031-5ccd-4dd3-a755-b95b46b711e2" providerId="ADAL" clId="{06F49CEE-1B62-4EAB-82E2-01B88F70D24D}" dt="2023-04-25T15:45:44.540" v="5327" actId="13822"/>
          <ac:spMkLst>
            <pc:docMk/>
            <pc:sldMk cId="1808447295" sldId="387"/>
            <ac:spMk id="38" creationId="{7487A5E1-38D9-D288-B401-AE47C6E2BCF2}"/>
          </ac:spMkLst>
        </pc:spChg>
        <pc:spChg chg="add mod topLvl">
          <ac:chgData name="Lim Kim Hui" userId="65273031-5ccd-4dd3-a755-b95b46b711e2" providerId="ADAL" clId="{06F49CEE-1B62-4EAB-82E2-01B88F70D24D}" dt="2023-04-26T13:39:35.926" v="6010" actId="164"/>
          <ac:spMkLst>
            <pc:docMk/>
            <pc:sldMk cId="1808447295" sldId="387"/>
            <ac:spMk id="40" creationId="{60C23ED5-8403-6655-27F8-C4AFCA718A82}"/>
          </ac:spMkLst>
        </pc:spChg>
        <pc:spChg chg="add mod ord">
          <ac:chgData name="Lim Kim Hui" userId="65273031-5ccd-4dd3-a755-b95b46b711e2" providerId="ADAL" clId="{06F49CEE-1B62-4EAB-82E2-01B88F70D24D}" dt="2023-04-26T13:40:41.166" v="6018" actId="166"/>
          <ac:spMkLst>
            <pc:docMk/>
            <pc:sldMk cId="1808447295" sldId="387"/>
            <ac:spMk id="41" creationId="{CCC10505-22F3-C541-5E86-292831F037A3}"/>
          </ac:spMkLst>
        </pc:spChg>
        <pc:spChg chg="mod">
          <ac:chgData name="Lim Kim Hui" userId="65273031-5ccd-4dd3-a755-b95b46b711e2" providerId="ADAL" clId="{06F49CEE-1B62-4EAB-82E2-01B88F70D24D}" dt="2023-04-25T15:57:14.593" v="5515" actId="1076"/>
          <ac:spMkLst>
            <pc:docMk/>
            <pc:sldMk cId="1808447295" sldId="387"/>
            <ac:spMk id="43" creationId="{8909B7B4-28AA-8B44-F0AA-343570B03384}"/>
          </ac:spMkLst>
        </pc:spChg>
        <pc:spChg chg="add del mod">
          <ac:chgData name="Lim Kim Hui" userId="65273031-5ccd-4dd3-a755-b95b46b711e2" providerId="ADAL" clId="{06F49CEE-1B62-4EAB-82E2-01B88F70D24D}" dt="2023-04-25T16:06:35.853" v="5616" actId="11529"/>
          <ac:spMkLst>
            <pc:docMk/>
            <pc:sldMk cId="1808447295" sldId="387"/>
            <ac:spMk id="45" creationId="{CCA31549-E439-1F0E-22EC-99F105F26521}"/>
          </ac:spMkLst>
        </pc:spChg>
        <pc:spChg chg="add mod">
          <ac:chgData name="Lim Kim Hui" userId="65273031-5ccd-4dd3-a755-b95b46b711e2" providerId="ADAL" clId="{06F49CEE-1B62-4EAB-82E2-01B88F70D24D}" dt="2023-04-28T15:22:11.674" v="16876" actId="164"/>
          <ac:spMkLst>
            <pc:docMk/>
            <pc:sldMk cId="1808447295" sldId="387"/>
            <ac:spMk id="46" creationId="{DA05CBDB-FCD3-8DFA-11E2-47082FD45730}"/>
          </ac:spMkLst>
        </pc:spChg>
        <pc:spChg chg="add mod ord">
          <ac:chgData name="Lim Kim Hui" userId="65273031-5ccd-4dd3-a755-b95b46b711e2" providerId="ADAL" clId="{06F49CEE-1B62-4EAB-82E2-01B88F70D24D}" dt="2023-04-28T15:22:11.674" v="16876" actId="164"/>
          <ac:spMkLst>
            <pc:docMk/>
            <pc:sldMk cId="1808447295" sldId="387"/>
            <ac:spMk id="47" creationId="{4005E9E5-1BFC-7343-E5F4-06AC7D898890}"/>
          </ac:spMkLst>
        </pc:spChg>
        <pc:spChg chg="add mod">
          <ac:chgData name="Lim Kim Hui" userId="65273031-5ccd-4dd3-a755-b95b46b711e2" providerId="ADAL" clId="{06F49CEE-1B62-4EAB-82E2-01B88F70D24D}" dt="2023-04-28T15:22:11.674" v="16876" actId="164"/>
          <ac:spMkLst>
            <pc:docMk/>
            <pc:sldMk cId="1808447295" sldId="387"/>
            <ac:spMk id="48" creationId="{0EC75BF1-CB04-C2F2-E5E0-F040BA42A960}"/>
          </ac:spMkLst>
        </pc:spChg>
        <pc:spChg chg="add mod">
          <ac:chgData name="Lim Kim Hui" userId="65273031-5ccd-4dd3-a755-b95b46b711e2" providerId="ADAL" clId="{06F49CEE-1B62-4EAB-82E2-01B88F70D24D}" dt="2023-04-28T15:22:11.674" v="16876" actId="164"/>
          <ac:spMkLst>
            <pc:docMk/>
            <pc:sldMk cId="1808447295" sldId="387"/>
            <ac:spMk id="52" creationId="{83EBCBFF-BFB5-6787-876E-F62FE5C7FA12}"/>
          </ac:spMkLst>
        </pc:spChg>
        <pc:spChg chg="mod topLvl">
          <ac:chgData name="Lim Kim Hui" userId="65273031-5ccd-4dd3-a755-b95b46b711e2" providerId="ADAL" clId="{06F49CEE-1B62-4EAB-82E2-01B88F70D24D}" dt="2023-04-26T13:39:42.344" v="6011" actId="164"/>
          <ac:spMkLst>
            <pc:docMk/>
            <pc:sldMk cId="1808447295" sldId="387"/>
            <ac:spMk id="59" creationId="{B85BAF1B-360F-EC6F-76A3-83C971502629}"/>
          </ac:spMkLst>
        </pc:spChg>
        <pc:spChg chg="add mod topLvl">
          <ac:chgData name="Lim Kim Hui" userId="65273031-5ccd-4dd3-a755-b95b46b711e2" providerId="ADAL" clId="{06F49CEE-1B62-4EAB-82E2-01B88F70D24D}" dt="2023-04-26T13:39:35.926" v="6010" actId="164"/>
          <ac:spMkLst>
            <pc:docMk/>
            <pc:sldMk cId="1808447295" sldId="387"/>
            <ac:spMk id="60" creationId="{5522AD8F-21E3-8F27-CB40-4C2A3AEA3CDB}"/>
          </ac:spMkLst>
        </pc:spChg>
        <pc:spChg chg="mod ord">
          <ac:chgData name="Lim Kim Hui" userId="65273031-5ccd-4dd3-a755-b95b46b711e2" providerId="ADAL" clId="{06F49CEE-1B62-4EAB-82E2-01B88F70D24D}" dt="2023-04-26T16:37:08.075" v="8078" actId="166"/>
          <ac:spMkLst>
            <pc:docMk/>
            <pc:sldMk cId="1808447295" sldId="387"/>
            <ac:spMk id="67" creationId="{0FA7E70E-042B-D590-9E2B-6B90CA69F557}"/>
          </ac:spMkLst>
        </pc:spChg>
        <pc:grpChg chg="add del mod">
          <ac:chgData name="Lim Kim Hui" userId="65273031-5ccd-4dd3-a755-b95b46b711e2" providerId="ADAL" clId="{06F49CEE-1B62-4EAB-82E2-01B88F70D24D}" dt="2023-04-28T15:21:20.908" v="16858" actId="164"/>
          <ac:grpSpMkLst>
            <pc:docMk/>
            <pc:sldMk cId="1808447295" sldId="387"/>
            <ac:grpSpMk id="6" creationId="{D1A26AA2-16CF-41B4-2983-9D7418318B83}"/>
          </ac:grpSpMkLst>
        </pc:grpChg>
        <pc:grpChg chg="add mod">
          <ac:chgData name="Lim Kim Hui" userId="65273031-5ccd-4dd3-a755-b95b46b711e2" providerId="ADAL" clId="{06F49CEE-1B62-4EAB-82E2-01B88F70D24D}" dt="2023-04-28T15:22:11.674" v="16876" actId="164"/>
          <ac:grpSpMkLst>
            <pc:docMk/>
            <pc:sldMk cId="1808447295" sldId="387"/>
            <ac:grpSpMk id="7" creationId="{F6D8A192-19F9-A872-D48E-01E63E32EAB2}"/>
          </ac:grpSpMkLst>
        </pc:grpChg>
        <pc:grpChg chg="add del mod">
          <ac:chgData name="Lim Kim Hui" userId="65273031-5ccd-4dd3-a755-b95b46b711e2" providerId="ADAL" clId="{06F49CEE-1B62-4EAB-82E2-01B88F70D24D}" dt="2023-04-25T15:31:17" v="5180" actId="478"/>
          <ac:grpSpMkLst>
            <pc:docMk/>
            <pc:sldMk cId="1808447295" sldId="387"/>
            <ac:grpSpMk id="25" creationId="{2EF577AA-CBC1-0B31-394A-87242D7517E1}"/>
          </ac:grpSpMkLst>
        </pc:grpChg>
        <pc:grpChg chg="add mod">
          <ac:chgData name="Lim Kim Hui" userId="65273031-5ccd-4dd3-a755-b95b46b711e2" providerId="ADAL" clId="{06F49CEE-1B62-4EAB-82E2-01B88F70D24D}" dt="2023-04-25T15:57:14.593" v="5515" actId="1076"/>
          <ac:grpSpMkLst>
            <pc:docMk/>
            <pc:sldMk cId="1808447295" sldId="387"/>
            <ac:grpSpMk id="42" creationId="{0002F404-B76D-7CFE-8137-3639E08AABAE}"/>
          </ac:grpSpMkLst>
        </pc:grpChg>
        <pc:grpChg chg="add mod">
          <ac:chgData name="Lim Kim Hui" userId="65273031-5ccd-4dd3-a755-b95b46b711e2" providerId="ADAL" clId="{06F49CEE-1B62-4EAB-82E2-01B88F70D24D}" dt="2023-04-28T15:22:11.674" v="16876" actId="164"/>
          <ac:grpSpMkLst>
            <pc:docMk/>
            <pc:sldMk cId="1808447295" sldId="387"/>
            <ac:grpSpMk id="49" creationId="{5BF0FD8D-0F21-8DB9-930A-2090DB750080}"/>
          </ac:grpSpMkLst>
        </pc:grpChg>
        <pc:grpChg chg="add mod ord topLvl">
          <ac:chgData name="Lim Kim Hui" userId="65273031-5ccd-4dd3-a755-b95b46b711e2" providerId="ADAL" clId="{06F49CEE-1B62-4EAB-82E2-01B88F70D24D}" dt="2023-04-28T15:22:19.633" v="16882" actId="166"/>
          <ac:grpSpMkLst>
            <pc:docMk/>
            <pc:sldMk cId="1808447295" sldId="387"/>
            <ac:grpSpMk id="53" creationId="{213D3885-0293-BA1A-F34B-0C4AFEBE1799}"/>
          </ac:grpSpMkLst>
        </pc:grpChg>
        <pc:grpChg chg="add mod topLvl">
          <ac:chgData name="Lim Kim Hui" userId="65273031-5ccd-4dd3-a755-b95b46b711e2" providerId="ADAL" clId="{06F49CEE-1B62-4EAB-82E2-01B88F70D24D}" dt="2023-04-26T13:39:42.344" v="6011" actId="164"/>
          <ac:grpSpMkLst>
            <pc:docMk/>
            <pc:sldMk cId="1808447295" sldId="387"/>
            <ac:grpSpMk id="55" creationId="{CDD3AD11-FD67-C998-7B0A-3753E9CDB2B1}"/>
          </ac:grpSpMkLst>
        </pc:grpChg>
        <pc:grpChg chg="add del mod topLvl">
          <ac:chgData name="Lim Kim Hui" userId="65273031-5ccd-4dd3-a755-b95b46b711e2" providerId="ADAL" clId="{06F49CEE-1B62-4EAB-82E2-01B88F70D24D}" dt="2023-04-26T13:39:32.399" v="6009" actId="165"/>
          <ac:grpSpMkLst>
            <pc:docMk/>
            <pc:sldMk cId="1808447295" sldId="387"/>
            <ac:grpSpMk id="56" creationId="{810E9EF4-0505-F8AE-31F2-1F187615C7F3}"/>
          </ac:grpSpMkLst>
        </pc:grpChg>
        <pc:grpChg chg="add del mod">
          <ac:chgData name="Lim Kim Hui" userId="65273031-5ccd-4dd3-a755-b95b46b711e2" providerId="ADAL" clId="{06F49CEE-1B62-4EAB-82E2-01B88F70D24D}" dt="2023-04-26T13:36:12.100" v="5975" actId="165"/>
          <ac:grpSpMkLst>
            <pc:docMk/>
            <pc:sldMk cId="1808447295" sldId="387"/>
            <ac:grpSpMk id="57" creationId="{AD931C7D-3F7E-1BE4-AA93-9E0EA6E04CBF}"/>
          </ac:grpSpMkLst>
        </pc:grpChg>
        <pc:grpChg chg="add del mod">
          <ac:chgData name="Lim Kim Hui" userId="65273031-5ccd-4dd3-a755-b95b46b711e2" providerId="ADAL" clId="{06F49CEE-1B62-4EAB-82E2-01B88F70D24D}" dt="2023-04-26T13:38:58.580" v="6004" actId="165"/>
          <ac:grpSpMkLst>
            <pc:docMk/>
            <pc:sldMk cId="1808447295" sldId="387"/>
            <ac:grpSpMk id="61" creationId="{286F18B4-2E24-7F0F-A896-B2AC5F24779D}"/>
          </ac:grpSpMkLst>
        </pc:grpChg>
        <pc:grpChg chg="add del mod">
          <ac:chgData name="Lim Kim Hui" userId="65273031-5ccd-4dd3-a755-b95b46b711e2" providerId="ADAL" clId="{06F49CEE-1B62-4EAB-82E2-01B88F70D24D}" dt="2023-04-26T13:38:58.580" v="6004" actId="165"/>
          <ac:grpSpMkLst>
            <pc:docMk/>
            <pc:sldMk cId="1808447295" sldId="387"/>
            <ac:grpSpMk id="62" creationId="{2E6F0652-9D7A-6BE4-B2DA-4043F09EDEA3}"/>
          </ac:grpSpMkLst>
        </pc:grpChg>
        <pc:grpChg chg="add del mod">
          <ac:chgData name="Lim Kim Hui" userId="65273031-5ccd-4dd3-a755-b95b46b711e2" providerId="ADAL" clId="{06F49CEE-1B62-4EAB-82E2-01B88F70D24D}" dt="2023-04-26T13:39:17.863" v="6008" actId="165"/>
          <ac:grpSpMkLst>
            <pc:docMk/>
            <pc:sldMk cId="1808447295" sldId="387"/>
            <ac:grpSpMk id="63" creationId="{84D53C00-0E80-2EBD-A25C-8A3707E9A5C8}"/>
          </ac:grpSpMkLst>
        </pc:grpChg>
        <pc:grpChg chg="add mod">
          <ac:chgData name="Lim Kim Hui" userId="65273031-5ccd-4dd3-a755-b95b46b711e2" providerId="ADAL" clId="{06F49CEE-1B62-4EAB-82E2-01B88F70D24D}" dt="2023-04-26T13:39:35.926" v="6010" actId="164"/>
          <ac:grpSpMkLst>
            <pc:docMk/>
            <pc:sldMk cId="1808447295" sldId="387"/>
            <ac:grpSpMk id="64" creationId="{9F43477F-0656-5891-5FF3-C86A936647AA}"/>
          </ac:grpSpMkLst>
        </pc:grpChg>
        <pc:grpChg chg="add mod">
          <ac:chgData name="Lim Kim Hui" userId="65273031-5ccd-4dd3-a755-b95b46b711e2" providerId="ADAL" clId="{06F49CEE-1B62-4EAB-82E2-01B88F70D24D}" dt="2023-04-26T16:36:21.001" v="8070" actId="164"/>
          <ac:grpSpMkLst>
            <pc:docMk/>
            <pc:sldMk cId="1808447295" sldId="387"/>
            <ac:grpSpMk id="65" creationId="{33ADC4D7-BF88-B9A4-DBF7-3D8CD6919CD1}"/>
          </ac:grpSpMkLst>
        </pc:grpChg>
        <pc:grpChg chg="add mod">
          <ac:chgData name="Lim Kim Hui" userId="65273031-5ccd-4dd3-a755-b95b46b711e2" providerId="ADAL" clId="{06F49CEE-1B62-4EAB-82E2-01B88F70D24D}" dt="2023-04-26T16:36:21.001" v="8070" actId="164"/>
          <ac:grpSpMkLst>
            <pc:docMk/>
            <pc:sldMk cId="1808447295" sldId="387"/>
            <ac:grpSpMk id="66" creationId="{926F790C-54E9-2D3F-68B8-019B0B7DD0BC}"/>
          </ac:grpSpMkLst>
        </pc:grpChg>
        <pc:grpChg chg="add mod">
          <ac:chgData name="Lim Kim Hui" userId="65273031-5ccd-4dd3-a755-b95b46b711e2" providerId="ADAL" clId="{06F49CEE-1B62-4EAB-82E2-01B88F70D24D}" dt="2023-04-26T16:36:48.735" v="8073" actId="167"/>
          <ac:grpSpMkLst>
            <pc:docMk/>
            <pc:sldMk cId="1808447295" sldId="387"/>
            <ac:grpSpMk id="70" creationId="{90525EC3-DB65-6510-0A9C-A2BA03ED326A}"/>
          </ac:grpSpMkLst>
        </pc:grpChg>
        <pc:picChg chg="add del mod">
          <ac:chgData name="Lim Kim Hui" userId="65273031-5ccd-4dd3-a755-b95b46b711e2" providerId="ADAL" clId="{06F49CEE-1B62-4EAB-82E2-01B88F70D24D}" dt="2023-04-25T15:19:46.343" v="5040" actId="478"/>
          <ac:picMkLst>
            <pc:docMk/>
            <pc:sldMk cId="1808447295" sldId="387"/>
            <ac:picMk id="15" creationId="{C5536765-6975-D850-601F-3ED8C59C7519}"/>
          </ac:picMkLst>
        </pc:picChg>
        <pc:picChg chg="add mod">
          <ac:chgData name="Lim Kim Hui" userId="65273031-5ccd-4dd3-a755-b95b46b711e2" providerId="ADAL" clId="{06F49CEE-1B62-4EAB-82E2-01B88F70D24D}" dt="2023-04-25T15:24:46.842" v="5073" actId="1076"/>
          <ac:picMkLst>
            <pc:docMk/>
            <pc:sldMk cId="1808447295" sldId="387"/>
            <ac:picMk id="17" creationId="{A5C77405-4B61-D30A-D5B8-D1084B01045A}"/>
          </ac:picMkLst>
        </pc:picChg>
        <pc:picChg chg="add mod">
          <ac:chgData name="Lim Kim Hui" userId="65273031-5ccd-4dd3-a755-b95b46b711e2" providerId="ADAL" clId="{06F49CEE-1B62-4EAB-82E2-01B88F70D24D}" dt="2023-04-25T15:24:46.842" v="5073" actId="1076"/>
          <ac:picMkLst>
            <pc:docMk/>
            <pc:sldMk cId="1808447295" sldId="387"/>
            <ac:picMk id="19" creationId="{ED510C5F-039B-2A11-90FB-453A81729B5D}"/>
          </ac:picMkLst>
        </pc:picChg>
        <pc:picChg chg="add del mod">
          <ac:chgData name="Lim Kim Hui" userId="65273031-5ccd-4dd3-a755-b95b46b711e2" providerId="ADAL" clId="{06F49CEE-1B62-4EAB-82E2-01B88F70D24D}" dt="2023-04-25T15:23:59.468" v="5065" actId="478"/>
          <ac:picMkLst>
            <pc:docMk/>
            <pc:sldMk cId="1808447295" sldId="387"/>
            <ac:picMk id="21" creationId="{32745929-4E7D-9FF7-CC14-CBA5F0B51FFD}"/>
          </ac:picMkLst>
        </pc:picChg>
        <pc:picChg chg="add del mod">
          <ac:chgData name="Lim Kim Hui" userId="65273031-5ccd-4dd3-a755-b95b46b711e2" providerId="ADAL" clId="{06F49CEE-1B62-4EAB-82E2-01B88F70D24D}" dt="2023-04-25T15:23:51.191" v="5063" actId="478"/>
          <ac:picMkLst>
            <pc:docMk/>
            <pc:sldMk cId="1808447295" sldId="387"/>
            <ac:picMk id="23" creationId="{9DF593AB-9C71-8D91-314F-1A98B428A0A0}"/>
          </ac:picMkLst>
        </pc:picChg>
        <pc:picChg chg="add mod">
          <ac:chgData name="Lim Kim Hui" userId="65273031-5ccd-4dd3-a755-b95b46b711e2" providerId="ADAL" clId="{06F49CEE-1B62-4EAB-82E2-01B88F70D24D}" dt="2023-04-25T15:24:46.842" v="5073" actId="1076"/>
          <ac:picMkLst>
            <pc:docMk/>
            <pc:sldMk cId="1808447295" sldId="387"/>
            <ac:picMk id="24" creationId="{8BB2285C-E74C-4DD1-D980-5508DC4ABCD3}"/>
          </ac:picMkLst>
        </pc:picChg>
        <pc:picChg chg="add del">
          <ac:chgData name="Lim Kim Hui" userId="65273031-5ccd-4dd3-a755-b95b46b711e2" providerId="ADAL" clId="{06F49CEE-1B62-4EAB-82E2-01B88F70D24D}" dt="2023-04-25T15:31:18.459" v="5182" actId="22"/>
          <ac:picMkLst>
            <pc:docMk/>
            <pc:sldMk cId="1808447295" sldId="387"/>
            <ac:picMk id="30" creationId="{215FFFDD-C7CB-CA4E-F572-7823D8B16C5A}"/>
          </ac:picMkLst>
        </pc:picChg>
        <pc:picChg chg="add mod ord">
          <ac:chgData name="Lim Kim Hui" userId="65273031-5ccd-4dd3-a755-b95b46b711e2" providerId="ADAL" clId="{06F49CEE-1B62-4EAB-82E2-01B88F70D24D}" dt="2023-04-26T16:37:27.376" v="8081" actId="167"/>
          <ac:picMkLst>
            <pc:docMk/>
            <pc:sldMk cId="1808447295" sldId="387"/>
            <ac:picMk id="32" creationId="{B53F4F44-D716-77E3-2F37-A170A35A314A}"/>
          </ac:picMkLst>
        </pc:picChg>
        <pc:picChg chg="add del">
          <ac:chgData name="Lim Kim Hui" userId="65273031-5ccd-4dd3-a755-b95b46b711e2" providerId="ADAL" clId="{06F49CEE-1B62-4EAB-82E2-01B88F70D24D}" dt="2023-04-25T15:33:02.974" v="5196" actId="22"/>
          <ac:picMkLst>
            <pc:docMk/>
            <pc:sldMk cId="1808447295" sldId="387"/>
            <ac:picMk id="34" creationId="{EC4E0524-95AF-7CF2-F12A-39E1CDBB371C}"/>
          </ac:picMkLst>
        </pc:picChg>
        <pc:picChg chg="add mod ord topLvl modCrop">
          <ac:chgData name="Lim Kim Hui" userId="65273031-5ccd-4dd3-a755-b95b46b711e2" providerId="ADAL" clId="{06F49CEE-1B62-4EAB-82E2-01B88F70D24D}" dt="2023-04-26T13:40:44.496" v="6019" actId="167"/>
          <ac:picMkLst>
            <pc:docMk/>
            <pc:sldMk cId="1808447295" sldId="387"/>
            <ac:picMk id="36" creationId="{9E87B962-DEE0-4EAA-207E-7B5832654651}"/>
          </ac:picMkLst>
        </pc:picChg>
        <pc:picChg chg="add mod topLvl">
          <ac:chgData name="Lim Kim Hui" userId="65273031-5ccd-4dd3-a755-b95b46b711e2" providerId="ADAL" clId="{06F49CEE-1B62-4EAB-82E2-01B88F70D24D}" dt="2023-04-26T13:39:35.926" v="6010" actId="164"/>
          <ac:picMkLst>
            <pc:docMk/>
            <pc:sldMk cId="1808447295" sldId="387"/>
            <ac:picMk id="39" creationId="{638C9040-4126-3203-46EA-8DF7AB70E79F}"/>
          </ac:picMkLst>
        </pc:picChg>
        <pc:picChg chg="mod">
          <ac:chgData name="Lim Kim Hui" userId="65273031-5ccd-4dd3-a755-b95b46b711e2" providerId="ADAL" clId="{06F49CEE-1B62-4EAB-82E2-01B88F70D24D}" dt="2023-04-25T15:57:14.593" v="5515" actId="1076"/>
          <ac:picMkLst>
            <pc:docMk/>
            <pc:sldMk cId="1808447295" sldId="387"/>
            <ac:picMk id="44" creationId="{7DE9CD3D-D559-3057-BB03-2A4E6A8F445B}"/>
          </ac:picMkLst>
        </pc:picChg>
        <pc:picChg chg="add mod">
          <ac:chgData name="Lim Kim Hui" userId="65273031-5ccd-4dd3-a755-b95b46b711e2" providerId="ADAL" clId="{06F49CEE-1B62-4EAB-82E2-01B88F70D24D}" dt="2023-04-25T16:10:53.990" v="5684" actId="1076"/>
          <ac:picMkLst>
            <pc:docMk/>
            <pc:sldMk cId="1808447295" sldId="387"/>
            <ac:picMk id="51" creationId="{E005CDCF-5BC4-1AA6-6AD4-9F36C56AA513}"/>
          </ac:picMkLst>
        </pc:picChg>
        <pc:picChg chg="add mod">
          <ac:chgData name="Lim Kim Hui" userId="65273031-5ccd-4dd3-a755-b95b46b711e2" providerId="ADAL" clId="{06F49CEE-1B62-4EAB-82E2-01B88F70D24D}" dt="2023-04-26T13:39:17.863" v="6008" actId="165"/>
          <ac:picMkLst>
            <pc:docMk/>
            <pc:sldMk cId="1808447295" sldId="387"/>
            <ac:picMk id="54" creationId="{36325905-7773-6273-12B7-D95BAD4BB3C2}"/>
          </ac:picMkLst>
        </pc:picChg>
        <pc:picChg chg="mod">
          <ac:chgData name="Lim Kim Hui" userId="65273031-5ccd-4dd3-a755-b95b46b711e2" providerId="ADAL" clId="{06F49CEE-1B62-4EAB-82E2-01B88F70D24D}" dt="2023-04-26T16:36:10.110" v="8068"/>
          <ac:picMkLst>
            <pc:docMk/>
            <pc:sldMk cId="1808447295" sldId="387"/>
            <ac:picMk id="68" creationId="{7B1710D1-D068-B330-514E-7A35A3D13084}"/>
          </ac:picMkLst>
        </pc:picChg>
        <pc:picChg chg="mod">
          <ac:chgData name="Lim Kim Hui" userId="65273031-5ccd-4dd3-a755-b95b46b711e2" providerId="ADAL" clId="{06F49CEE-1B62-4EAB-82E2-01B88F70D24D}" dt="2023-04-26T16:36:10.110" v="8068"/>
          <ac:picMkLst>
            <pc:docMk/>
            <pc:sldMk cId="1808447295" sldId="387"/>
            <ac:picMk id="69" creationId="{BB2F958F-2123-D0DE-2694-B8E4DE4508B1}"/>
          </ac:picMkLst>
        </pc:picChg>
        <pc:cxnChg chg="add del mod">
          <ac:chgData name="Lim Kim Hui" userId="65273031-5ccd-4dd3-a755-b95b46b711e2" providerId="ADAL" clId="{06F49CEE-1B62-4EAB-82E2-01B88F70D24D}" dt="2023-04-25T15:31:28.177" v="5186" actId="478"/>
          <ac:cxnSpMkLst>
            <pc:docMk/>
            <pc:sldMk cId="1808447295" sldId="387"/>
            <ac:cxnSpMk id="27" creationId="{98E4B1F8-D377-3A9F-F20C-A87F42B04131}"/>
          </ac:cxnSpMkLst>
        </pc:cxnChg>
        <pc:cxnChg chg="del mod topLvl">
          <ac:chgData name="Lim Kim Hui" userId="65273031-5ccd-4dd3-a755-b95b46b711e2" providerId="ADAL" clId="{06F49CEE-1B62-4EAB-82E2-01B88F70D24D}" dt="2023-04-26T13:36:16.311" v="5976" actId="478"/>
          <ac:cxnSpMkLst>
            <pc:docMk/>
            <pc:sldMk cId="1808447295" sldId="387"/>
            <ac:cxnSpMk id="58" creationId="{15B9BBF4-5A94-01F7-AE0F-F448489FDFD4}"/>
          </ac:cxnSpMkLst>
        </pc:cxnChg>
      </pc:sldChg>
      <pc:sldChg chg="addSp delSp modSp add mod ord modAnim">
        <pc:chgData name="Lim Kim Hui" userId="65273031-5ccd-4dd3-a755-b95b46b711e2" providerId="ADAL" clId="{06F49CEE-1B62-4EAB-82E2-01B88F70D24D}" dt="2023-04-27T14:27:21.855" v="8252" actId="207"/>
        <pc:sldMkLst>
          <pc:docMk/>
          <pc:sldMk cId="639567393" sldId="388"/>
        </pc:sldMkLst>
        <pc:spChg chg="mod">
          <ac:chgData name="Lim Kim Hui" userId="65273031-5ccd-4dd3-a755-b95b46b711e2" providerId="ADAL" clId="{06F49CEE-1B62-4EAB-82E2-01B88F70D24D}" dt="2023-04-26T15:45:17.538" v="6678" actId="14100"/>
          <ac:spMkLst>
            <pc:docMk/>
            <pc:sldMk cId="639567393" sldId="388"/>
            <ac:spMk id="2" creationId="{63441446-CD05-345C-2957-5C9F53D00859}"/>
          </ac:spMkLst>
        </pc:spChg>
        <pc:spChg chg="mod">
          <ac:chgData name="Lim Kim Hui" userId="65273031-5ccd-4dd3-a755-b95b46b711e2" providerId="ADAL" clId="{06F49CEE-1B62-4EAB-82E2-01B88F70D24D}" dt="2023-04-27T14:27:19.954" v="8251" actId="207"/>
          <ac:spMkLst>
            <pc:docMk/>
            <pc:sldMk cId="639567393" sldId="388"/>
            <ac:spMk id="3" creationId="{15797599-3ADF-86C0-5C59-64CA3C58872C}"/>
          </ac:spMkLst>
        </pc:spChg>
        <pc:spChg chg="del">
          <ac:chgData name="Lim Kim Hui" userId="65273031-5ccd-4dd3-a755-b95b46b711e2" providerId="ADAL" clId="{06F49CEE-1B62-4EAB-82E2-01B88F70D24D}" dt="2023-04-26T15:45:13.857" v="6676" actId="478"/>
          <ac:spMkLst>
            <pc:docMk/>
            <pc:sldMk cId="639567393" sldId="388"/>
            <ac:spMk id="5" creationId="{8CB9DF15-3487-C615-B26A-DA16E841AE81}"/>
          </ac:spMkLst>
        </pc:spChg>
        <pc:spChg chg="del">
          <ac:chgData name="Lim Kim Hui" userId="65273031-5ccd-4dd3-a755-b95b46b711e2" providerId="ADAL" clId="{06F49CEE-1B62-4EAB-82E2-01B88F70D24D}" dt="2023-04-26T15:45:13.857" v="6676" actId="478"/>
          <ac:spMkLst>
            <pc:docMk/>
            <pc:sldMk cId="639567393" sldId="388"/>
            <ac:spMk id="6" creationId="{805A7370-3E9C-E16E-3FB9-5F3641885192}"/>
          </ac:spMkLst>
        </pc:spChg>
        <pc:spChg chg="del">
          <ac:chgData name="Lim Kim Hui" userId="65273031-5ccd-4dd3-a755-b95b46b711e2" providerId="ADAL" clId="{06F49CEE-1B62-4EAB-82E2-01B88F70D24D}" dt="2023-04-26T15:45:13.857" v="6676" actId="478"/>
          <ac:spMkLst>
            <pc:docMk/>
            <pc:sldMk cId="639567393" sldId="388"/>
            <ac:spMk id="7" creationId="{431F7773-5BCD-21D2-321E-9A73D8FFB0D1}"/>
          </ac:spMkLst>
        </pc:spChg>
        <pc:spChg chg="del">
          <ac:chgData name="Lim Kim Hui" userId="65273031-5ccd-4dd3-a755-b95b46b711e2" providerId="ADAL" clId="{06F49CEE-1B62-4EAB-82E2-01B88F70D24D}" dt="2023-04-26T15:45:13.857" v="6676" actId="478"/>
          <ac:spMkLst>
            <pc:docMk/>
            <pc:sldMk cId="639567393" sldId="388"/>
            <ac:spMk id="8" creationId="{60260FBD-A4CE-7CA8-7114-DED93F9CD5FE}"/>
          </ac:spMkLst>
        </pc:spChg>
        <pc:spChg chg="del">
          <ac:chgData name="Lim Kim Hui" userId="65273031-5ccd-4dd3-a755-b95b46b711e2" providerId="ADAL" clId="{06F49CEE-1B62-4EAB-82E2-01B88F70D24D}" dt="2023-04-26T15:45:09.458" v="6674" actId="478"/>
          <ac:spMkLst>
            <pc:docMk/>
            <pc:sldMk cId="639567393" sldId="388"/>
            <ac:spMk id="9" creationId="{7CAFD5B6-AFD1-2098-7789-7A4B14DF99DA}"/>
          </ac:spMkLst>
        </pc:spChg>
        <pc:spChg chg="del">
          <ac:chgData name="Lim Kim Hui" userId="65273031-5ccd-4dd3-a755-b95b46b711e2" providerId="ADAL" clId="{06F49CEE-1B62-4EAB-82E2-01B88F70D24D}" dt="2023-04-26T15:45:09.458" v="6674" actId="478"/>
          <ac:spMkLst>
            <pc:docMk/>
            <pc:sldMk cId="639567393" sldId="388"/>
            <ac:spMk id="10" creationId="{D5E2B481-BA53-E249-ED3D-00EF187F9116}"/>
          </ac:spMkLst>
        </pc:spChg>
        <pc:spChg chg="del">
          <ac:chgData name="Lim Kim Hui" userId="65273031-5ccd-4dd3-a755-b95b46b711e2" providerId="ADAL" clId="{06F49CEE-1B62-4EAB-82E2-01B88F70D24D}" dt="2023-04-26T15:45:09.458" v="6674" actId="478"/>
          <ac:spMkLst>
            <pc:docMk/>
            <pc:sldMk cId="639567393" sldId="388"/>
            <ac:spMk id="11" creationId="{50AECD87-23BC-9F98-C117-5E26FFFECBA6}"/>
          </ac:spMkLst>
        </pc:spChg>
        <pc:spChg chg="del">
          <ac:chgData name="Lim Kim Hui" userId="65273031-5ccd-4dd3-a755-b95b46b711e2" providerId="ADAL" clId="{06F49CEE-1B62-4EAB-82E2-01B88F70D24D}" dt="2023-04-26T15:45:09.458" v="6674" actId="478"/>
          <ac:spMkLst>
            <pc:docMk/>
            <pc:sldMk cId="639567393" sldId="388"/>
            <ac:spMk id="12" creationId="{E8550A8B-1EE1-DF42-C7EF-ACA68BF639B1}"/>
          </ac:spMkLst>
        </pc:spChg>
        <pc:spChg chg="mod">
          <ac:chgData name="Lim Kim Hui" userId="65273031-5ccd-4dd3-a755-b95b46b711e2" providerId="ADAL" clId="{06F49CEE-1B62-4EAB-82E2-01B88F70D24D}" dt="2023-04-27T14:27:21.855" v="8252" actId="207"/>
          <ac:spMkLst>
            <pc:docMk/>
            <pc:sldMk cId="639567393" sldId="388"/>
            <ac:spMk id="13" creationId="{D7824A6F-6882-E7EA-FD59-7E52697A7EB0}"/>
          </ac:spMkLst>
        </pc:spChg>
        <pc:spChg chg="add mod">
          <ac:chgData name="Lim Kim Hui" userId="65273031-5ccd-4dd3-a755-b95b46b711e2" providerId="ADAL" clId="{06F49CEE-1B62-4EAB-82E2-01B88F70D24D}" dt="2023-04-26T15:51:04.371" v="6742" actId="1076"/>
          <ac:spMkLst>
            <pc:docMk/>
            <pc:sldMk cId="639567393" sldId="388"/>
            <ac:spMk id="27" creationId="{1A1BF44D-D575-403D-1A99-45D37B92DD53}"/>
          </ac:spMkLst>
        </pc:spChg>
        <pc:spChg chg="add mod">
          <ac:chgData name="Lim Kim Hui" userId="65273031-5ccd-4dd3-a755-b95b46b711e2" providerId="ADAL" clId="{06F49CEE-1B62-4EAB-82E2-01B88F70D24D}" dt="2023-04-26T15:51:04.371" v="6742" actId="1076"/>
          <ac:spMkLst>
            <pc:docMk/>
            <pc:sldMk cId="639567393" sldId="388"/>
            <ac:spMk id="28" creationId="{C14A9CCE-5546-F6F0-3301-66B7DD534E15}"/>
          </ac:spMkLst>
        </pc:spChg>
        <pc:spChg chg="add mod">
          <ac:chgData name="Lim Kim Hui" userId="65273031-5ccd-4dd3-a755-b95b46b711e2" providerId="ADAL" clId="{06F49CEE-1B62-4EAB-82E2-01B88F70D24D}" dt="2023-04-26T15:52:59.948" v="6882" actId="164"/>
          <ac:spMkLst>
            <pc:docMk/>
            <pc:sldMk cId="639567393" sldId="388"/>
            <ac:spMk id="30" creationId="{B8D31D4B-963D-FE7B-834E-170F52E67CEF}"/>
          </ac:spMkLst>
        </pc:spChg>
        <pc:grpChg chg="add mod">
          <ac:chgData name="Lim Kim Hui" userId="65273031-5ccd-4dd3-a755-b95b46b711e2" providerId="ADAL" clId="{06F49CEE-1B62-4EAB-82E2-01B88F70D24D}" dt="2023-04-26T15:51:04.371" v="6742" actId="1076"/>
          <ac:grpSpMkLst>
            <pc:docMk/>
            <pc:sldMk cId="639567393" sldId="388"/>
            <ac:grpSpMk id="14" creationId="{392BFA14-9D21-D061-DF80-295C94E03AFE}"/>
          </ac:grpSpMkLst>
        </pc:grpChg>
        <pc:grpChg chg="add mod">
          <ac:chgData name="Lim Kim Hui" userId="65273031-5ccd-4dd3-a755-b95b46b711e2" providerId="ADAL" clId="{06F49CEE-1B62-4EAB-82E2-01B88F70D24D}" dt="2023-04-26T15:51:04.371" v="6742" actId="1076"/>
          <ac:grpSpMkLst>
            <pc:docMk/>
            <pc:sldMk cId="639567393" sldId="388"/>
            <ac:grpSpMk id="22" creationId="{8D072A09-0296-F4A9-CD70-2EA978010E71}"/>
          </ac:grpSpMkLst>
        </pc:grpChg>
        <pc:grpChg chg="del">
          <ac:chgData name="Lim Kim Hui" userId="65273031-5ccd-4dd3-a755-b95b46b711e2" providerId="ADAL" clId="{06F49CEE-1B62-4EAB-82E2-01B88F70D24D}" dt="2023-04-25T15:23:47.591" v="5062" actId="478"/>
          <ac:grpSpMkLst>
            <pc:docMk/>
            <pc:sldMk cId="639567393" sldId="388"/>
            <ac:grpSpMk id="25" creationId="{2EF577AA-CBC1-0B31-394A-87242D7517E1}"/>
          </ac:grpSpMkLst>
        </pc:grpChg>
        <pc:grpChg chg="add mod">
          <ac:chgData name="Lim Kim Hui" userId="65273031-5ccd-4dd3-a755-b95b46b711e2" providerId="ADAL" clId="{06F49CEE-1B62-4EAB-82E2-01B88F70D24D}" dt="2023-04-26T15:52:59.948" v="6882" actId="164"/>
          <ac:grpSpMkLst>
            <pc:docMk/>
            <pc:sldMk cId="639567393" sldId="388"/>
            <ac:grpSpMk id="29" creationId="{EBD5CF5A-290E-0F06-5581-B0CA5DB208BD}"/>
          </ac:grpSpMkLst>
        </pc:grpChg>
        <pc:grpChg chg="add mod">
          <ac:chgData name="Lim Kim Hui" userId="65273031-5ccd-4dd3-a755-b95b46b711e2" providerId="ADAL" clId="{06F49CEE-1B62-4EAB-82E2-01B88F70D24D}" dt="2023-04-26T15:52:59.948" v="6882" actId="164"/>
          <ac:grpSpMkLst>
            <pc:docMk/>
            <pc:sldMk cId="639567393" sldId="388"/>
            <ac:grpSpMk id="31" creationId="{384A8438-4AE1-0D93-D556-CBB259792C01}"/>
          </ac:grpSpMkLst>
        </pc:grpChg>
        <pc:picChg chg="add del mod">
          <ac:chgData name="Lim Kim Hui" userId="65273031-5ccd-4dd3-a755-b95b46b711e2" providerId="ADAL" clId="{06F49CEE-1B62-4EAB-82E2-01B88F70D24D}" dt="2023-04-26T15:47:40.851" v="6694" actId="478"/>
          <ac:picMkLst>
            <pc:docMk/>
            <pc:sldMk cId="639567393" sldId="388"/>
            <ac:picMk id="15" creationId="{437079EF-752F-D9D9-0DAA-599B2EDC4A5C}"/>
          </ac:picMkLst>
        </pc:picChg>
        <pc:picChg chg="add mod">
          <ac:chgData name="Lim Kim Hui" userId="65273031-5ccd-4dd3-a755-b95b46b711e2" providerId="ADAL" clId="{06F49CEE-1B62-4EAB-82E2-01B88F70D24D}" dt="2023-04-26T15:51:04.371" v="6742" actId="1076"/>
          <ac:picMkLst>
            <pc:docMk/>
            <pc:sldMk cId="639567393" sldId="388"/>
            <ac:picMk id="16" creationId="{7B9997B6-8263-AD91-7B4C-E3B4574A685C}"/>
          </ac:picMkLst>
        </pc:picChg>
        <pc:picChg chg="add mod">
          <ac:chgData name="Lim Kim Hui" userId="65273031-5ccd-4dd3-a755-b95b46b711e2" providerId="ADAL" clId="{06F49CEE-1B62-4EAB-82E2-01B88F70D24D}" dt="2023-04-26T15:51:04.371" v="6742" actId="1076"/>
          <ac:picMkLst>
            <pc:docMk/>
            <pc:sldMk cId="639567393" sldId="388"/>
            <ac:picMk id="18" creationId="{40BA4E7D-D556-8EF5-59C4-710D75CCB948}"/>
          </ac:picMkLst>
        </pc:picChg>
        <pc:picChg chg="add mod">
          <ac:chgData name="Lim Kim Hui" userId="65273031-5ccd-4dd3-a755-b95b46b711e2" providerId="ADAL" clId="{06F49CEE-1B62-4EAB-82E2-01B88F70D24D}" dt="2023-04-26T15:51:04.371" v="6742" actId="1076"/>
          <ac:picMkLst>
            <pc:docMk/>
            <pc:sldMk cId="639567393" sldId="388"/>
            <ac:picMk id="20" creationId="{935BFD66-C9C1-5A51-C07C-EA1D542814A2}"/>
          </ac:picMkLst>
        </pc:picChg>
        <pc:picChg chg="mod">
          <ac:chgData name="Lim Kim Hui" userId="65273031-5ccd-4dd3-a755-b95b46b711e2" providerId="ADAL" clId="{06F49CEE-1B62-4EAB-82E2-01B88F70D24D}" dt="2023-04-26T15:51:04.371" v="6742" actId="1076"/>
          <ac:picMkLst>
            <pc:docMk/>
            <pc:sldMk cId="639567393" sldId="388"/>
            <ac:picMk id="21" creationId="{32745929-4E7D-9FF7-CC14-CBA5F0B51FFD}"/>
          </ac:picMkLst>
        </pc:picChg>
        <pc:picChg chg="mod">
          <ac:chgData name="Lim Kim Hui" userId="65273031-5ccd-4dd3-a755-b95b46b711e2" providerId="ADAL" clId="{06F49CEE-1B62-4EAB-82E2-01B88F70D24D}" dt="2023-04-26T15:51:04.371" v="6742" actId="1076"/>
          <ac:picMkLst>
            <pc:docMk/>
            <pc:sldMk cId="639567393" sldId="388"/>
            <ac:picMk id="23" creationId="{9DF593AB-9C71-8D91-314F-1A98B428A0A0}"/>
          </ac:picMkLst>
        </pc:picChg>
        <pc:picChg chg="add mod">
          <ac:chgData name="Lim Kim Hui" userId="65273031-5ccd-4dd3-a755-b95b46b711e2" providerId="ADAL" clId="{06F49CEE-1B62-4EAB-82E2-01B88F70D24D}" dt="2023-04-26T15:51:04.371" v="6742" actId="1076"/>
          <ac:picMkLst>
            <pc:docMk/>
            <pc:sldMk cId="639567393" sldId="388"/>
            <ac:picMk id="2050" creationId="{C80A445A-BB67-E220-BA0C-E1263CD308E9}"/>
          </ac:picMkLst>
        </pc:picChg>
        <pc:picChg chg="add mod">
          <ac:chgData name="Lim Kim Hui" userId="65273031-5ccd-4dd3-a755-b95b46b711e2" providerId="ADAL" clId="{06F49CEE-1B62-4EAB-82E2-01B88F70D24D}" dt="2023-04-26T15:51:10.289" v="6745" actId="14100"/>
          <ac:picMkLst>
            <pc:docMk/>
            <pc:sldMk cId="639567393" sldId="388"/>
            <ac:picMk id="2052" creationId="{2ECA8BFD-4CD5-5521-958A-D0FD50EE0A8F}"/>
          </ac:picMkLst>
        </pc:picChg>
      </pc:sldChg>
      <pc:sldChg chg="new del">
        <pc:chgData name="Lim Kim Hui" userId="65273031-5ccd-4dd3-a755-b95b46b711e2" providerId="ADAL" clId="{06F49CEE-1B62-4EAB-82E2-01B88F70D24D}" dt="2023-04-25T15:23:42.765" v="5059" actId="680"/>
        <pc:sldMkLst>
          <pc:docMk/>
          <pc:sldMk cId="3360778334" sldId="388"/>
        </pc:sldMkLst>
      </pc:sldChg>
      <pc:sldChg chg="addSp delSp modSp add mod modAnim modShow modNotesTx">
        <pc:chgData name="Lim Kim Hui" userId="65273031-5ccd-4dd3-a755-b95b46b711e2" providerId="ADAL" clId="{06F49CEE-1B62-4EAB-82E2-01B88F70D24D}" dt="2023-04-28T15:26:12.376" v="17036" actId="20577"/>
        <pc:sldMkLst>
          <pc:docMk/>
          <pc:sldMk cId="1148822584" sldId="389"/>
        </pc:sldMkLst>
        <pc:spChg chg="mod">
          <ac:chgData name="Lim Kim Hui" userId="65273031-5ccd-4dd3-a755-b95b46b711e2" providerId="ADAL" clId="{06F49CEE-1B62-4EAB-82E2-01B88F70D24D}" dt="2023-04-25T15:40:21.204" v="5283" actId="20577"/>
          <ac:spMkLst>
            <pc:docMk/>
            <pc:sldMk cId="1148822584" sldId="389"/>
            <ac:spMk id="2" creationId="{63441446-CD05-345C-2957-5C9F53D00859}"/>
          </ac:spMkLst>
        </pc:spChg>
        <pc:spChg chg="add mod">
          <ac:chgData name="Lim Kim Hui" userId="65273031-5ccd-4dd3-a755-b95b46b711e2" providerId="ADAL" clId="{06F49CEE-1B62-4EAB-82E2-01B88F70D24D}" dt="2023-04-26T13:38:41.895" v="6002" actId="164"/>
          <ac:spMkLst>
            <pc:docMk/>
            <pc:sldMk cId="1148822584" sldId="389"/>
            <ac:spMk id="8" creationId="{7125CB54-4092-E7B9-8B2F-1342D27B4A97}"/>
          </ac:spMkLst>
        </pc:spChg>
        <pc:spChg chg="add mod">
          <ac:chgData name="Lim Kim Hui" userId="65273031-5ccd-4dd3-a755-b95b46b711e2" providerId="ADAL" clId="{06F49CEE-1B62-4EAB-82E2-01B88F70D24D}" dt="2023-04-26T13:38:26.061" v="5998" actId="164"/>
          <ac:spMkLst>
            <pc:docMk/>
            <pc:sldMk cId="1148822584" sldId="389"/>
            <ac:spMk id="9" creationId="{00932CB3-59DC-B833-EA4E-F0149A649A1A}"/>
          </ac:spMkLst>
        </pc:spChg>
        <pc:spChg chg="add del mod">
          <ac:chgData name="Lim Kim Hui" userId="65273031-5ccd-4dd3-a755-b95b46b711e2" providerId="ADAL" clId="{06F49CEE-1B62-4EAB-82E2-01B88F70D24D}" dt="2023-04-25T16:15:02.164" v="5706"/>
          <ac:spMkLst>
            <pc:docMk/>
            <pc:sldMk cId="1148822584" sldId="389"/>
            <ac:spMk id="10" creationId="{79674C6D-35D5-0404-F7DD-38D48E79E576}"/>
          </ac:spMkLst>
        </pc:spChg>
        <pc:spChg chg="add mod">
          <ac:chgData name="Lim Kim Hui" userId="65273031-5ccd-4dd3-a755-b95b46b711e2" providerId="ADAL" clId="{06F49CEE-1B62-4EAB-82E2-01B88F70D24D}" dt="2023-04-26T16:38:11.568" v="8082" actId="164"/>
          <ac:spMkLst>
            <pc:docMk/>
            <pc:sldMk cId="1148822584" sldId="389"/>
            <ac:spMk id="11" creationId="{94622390-CFB7-E02A-924E-4CEAE80220C2}"/>
          </ac:spMkLst>
        </pc:spChg>
        <pc:spChg chg="add mod">
          <ac:chgData name="Lim Kim Hui" userId="65273031-5ccd-4dd3-a755-b95b46b711e2" providerId="ADAL" clId="{06F49CEE-1B62-4EAB-82E2-01B88F70D24D}" dt="2023-04-26T13:38:26.061" v="5998" actId="164"/>
          <ac:spMkLst>
            <pc:docMk/>
            <pc:sldMk cId="1148822584" sldId="389"/>
            <ac:spMk id="15" creationId="{FB938123-3042-DBEE-A325-02C90684FD50}"/>
          </ac:spMkLst>
        </pc:spChg>
        <pc:spChg chg="add mod">
          <ac:chgData name="Lim Kim Hui" userId="65273031-5ccd-4dd3-a755-b95b46b711e2" providerId="ADAL" clId="{06F49CEE-1B62-4EAB-82E2-01B88F70D24D}" dt="2023-04-26T13:38:41.895" v="6002" actId="164"/>
          <ac:spMkLst>
            <pc:docMk/>
            <pc:sldMk cId="1148822584" sldId="389"/>
            <ac:spMk id="16" creationId="{5451A4F9-F553-9E09-BD9A-3D2C270FE98C}"/>
          </ac:spMkLst>
        </pc:spChg>
        <pc:spChg chg="del mod ord">
          <ac:chgData name="Lim Kim Hui" userId="65273031-5ccd-4dd3-a755-b95b46b711e2" providerId="ADAL" clId="{06F49CEE-1B62-4EAB-82E2-01B88F70D24D}" dt="2023-04-25T15:46:09.232" v="5332" actId="478"/>
          <ac:spMkLst>
            <pc:docMk/>
            <pc:sldMk cId="1148822584" sldId="389"/>
            <ac:spMk id="37" creationId="{ACFCF375-308B-15BB-D0B6-8DA8D0D4D96F}"/>
          </ac:spMkLst>
        </pc:spChg>
        <pc:spChg chg="del mod ord">
          <ac:chgData name="Lim Kim Hui" userId="65273031-5ccd-4dd3-a755-b95b46b711e2" providerId="ADAL" clId="{06F49CEE-1B62-4EAB-82E2-01B88F70D24D}" dt="2023-04-26T16:38:55.702" v="8085" actId="478"/>
          <ac:spMkLst>
            <pc:docMk/>
            <pc:sldMk cId="1148822584" sldId="389"/>
            <ac:spMk id="38" creationId="{7487A5E1-38D9-D288-B401-AE47C6E2BCF2}"/>
          </ac:spMkLst>
        </pc:spChg>
        <pc:grpChg chg="add mod">
          <ac:chgData name="Lim Kim Hui" userId="65273031-5ccd-4dd3-a755-b95b46b711e2" providerId="ADAL" clId="{06F49CEE-1B62-4EAB-82E2-01B88F70D24D}" dt="2023-04-26T13:38:36.369" v="6000" actId="164"/>
          <ac:grpSpMkLst>
            <pc:docMk/>
            <pc:sldMk cId="1148822584" sldId="389"/>
            <ac:grpSpMk id="17" creationId="{348E525F-0D93-8A4D-5F38-A2A200A4C67F}"/>
          </ac:grpSpMkLst>
        </pc:grpChg>
        <pc:grpChg chg="add mod">
          <ac:chgData name="Lim Kim Hui" userId="65273031-5ccd-4dd3-a755-b95b46b711e2" providerId="ADAL" clId="{06F49CEE-1B62-4EAB-82E2-01B88F70D24D}" dt="2023-04-26T16:38:11.568" v="8082" actId="164"/>
          <ac:grpSpMkLst>
            <pc:docMk/>
            <pc:sldMk cId="1148822584" sldId="389"/>
            <ac:grpSpMk id="18" creationId="{4C71B61A-CE27-3CAA-1C5E-E9EF0DC43C0F}"/>
          </ac:grpSpMkLst>
        </pc:grpChg>
        <pc:grpChg chg="add mod">
          <ac:chgData name="Lim Kim Hui" userId="65273031-5ccd-4dd3-a755-b95b46b711e2" providerId="ADAL" clId="{06F49CEE-1B62-4EAB-82E2-01B88F70D24D}" dt="2023-04-26T13:38:41.895" v="6002" actId="164"/>
          <ac:grpSpMkLst>
            <pc:docMk/>
            <pc:sldMk cId="1148822584" sldId="389"/>
            <ac:grpSpMk id="19" creationId="{10CCBACC-FEBC-2F36-402B-921C7E80AC2F}"/>
          </ac:grpSpMkLst>
        </pc:grpChg>
        <pc:grpChg chg="add mod">
          <ac:chgData name="Lim Kim Hui" userId="65273031-5ccd-4dd3-a755-b95b46b711e2" providerId="ADAL" clId="{06F49CEE-1B62-4EAB-82E2-01B88F70D24D}" dt="2023-04-26T16:38:11.568" v="8082" actId="164"/>
          <ac:grpSpMkLst>
            <pc:docMk/>
            <pc:sldMk cId="1148822584" sldId="389"/>
            <ac:grpSpMk id="20" creationId="{BB9F3308-6336-7081-61B2-9C4850BD039F}"/>
          </ac:grpSpMkLst>
        </pc:grpChg>
        <pc:picChg chg="add mod modCrop">
          <ac:chgData name="Lim Kim Hui" userId="65273031-5ccd-4dd3-a755-b95b46b711e2" providerId="ADAL" clId="{06F49CEE-1B62-4EAB-82E2-01B88F70D24D}" dt="2023-04-26T13:38:36.369" v="6000" actId="164"/>
          <ac:picMkLst>
            <pc:docMk/>
            <pc:sldMk cId="1148822584" sldId="389"/>
            <ac:picMk id="6" creationId="{49205DE8-DEC9-57B2-88EB-10CE2C4AB60B}"/>
          </ac:picMkLst>
        </pc:picChg>
        <pc:picChg chg="add mod">
          <ac:chgData name="Lim Kim Hui" userId="65273031-5ccd-4dd3-a755-b95b46b711e2" providerId="ADAL" clId="{06F49CEE-1B62-4EAB-82E2-01B88F70D24D}" dt="2023-04-26T13:38:41.895" v="6002" actId="164"/>
          <ac:picMkLst>
            <pc:docMk/>
            <pc:sldMk cId="1148822584" sldId="389"/>
            <ac:picMk id="7" creationId="{EF59CF07-42CB-5BDC-4381-ADED2A884375}"/>
          </ac:picMkLst>
        </pc:picChg>
        <pc:picChg chg="add mod">
          <ac:chgData name="Lim Kim Hui" userId="65273031-5ccd-4dd3-a755-b95b46b711e2" providerId="ADAL" clId="{06F49CEE-1B62-4EAB-82E2-01B88F70D24D}" dt="2023-04-26T13:38:26.061" v="5998" actId="164"/>
          <ac:picMkLst>
            <pc:docMk/>
            <pc:sldMk cId="1148822584" sldId="389"/>
            <ac:picMk id="12" creationId="{DD5BB2F1-A57D-CE8C-0A7B-1BEF8EE97714}"/>
          </ac:picMkLst>
        </pc:picChg>
        <pc:picChg chg="add mod">
          <ac:chgData name="Lim Kim Hui" userId="65273031-5ccd-4dd3-a755-b95b46b711e2" providerId="ADAL" clId="{06F49CEE-1B62-4EAB-82E2-01B88F70D24D}" dt="2023-04-26T13:38:26.061" v="5998" actId="164"/>
          <ac:picMkLst>
            <pc:docMk/>
            <pc:sldMk cId="1148822584" sldId="389"/>
            <ac:picMk id="14" creationId="{AAFBC256-6C2C-7F21-A39F-995F0D4BCCFC}"/>
          </ac:picMkLst>
        </pc:picChg>
        <pc:picChg chg="del">
          <ac:chgData name="Lim Kim Hui" userId="65273031-5ccd-4dd3-a755-b95b46b711e2" providerId="ADAL" clId="{06F49CEE-1B62-4EAB-82E2-01B88F70D24D}" dt="2023-04-25T15:39:56.791" v="5259" actId="478"/>
          <ac:picMkLst>
            <pc:docMk/>
            <pc:sldMk cId="1148822584" sldId="389"/>
            <ac:picMk id="32" creationId="{B53F4F44-D716-77E3-2F37-A170A35A314A}"/>
          </ac:picMkLst>
        </pc:picChg>
        <pc:picChg chg="mod">
          <ac:chgData name="Lim Kim Hui" userId="65273031-5ccd-4dd3-a755-b95b46b711e2" providerId="ADAL" clId="{06F49CEE-1B62-4EAB-82E2-01B88F70D24D}" dt="2023-04-25T15:42:00.998" v="5295" actId="1076"/>
          <ac:picMkLst>
            <pc:docMk/>
            <pc:sldMk cId="1148822584" sldId="389"/>
            <ac:picMk id="36" creationId="{9E87B962-DEE0-4EAA-207E-7B5832654651}"/>
          </ac:picMkLst>
        </pc:picChg>
      </pc:sldChg>
      <pc:sldChg chg="addSp delSp modSp add mod setBg modAnim modNotesTx">
        <pc:chgData name="Lim Kim Hui" userId="65273031-5ccd-4dd3-a755-b95b46b711e2" providerId="ADAL" clId="{06F49CEE-1B62-4EAB-82E2-01B88F70D24D}" dt="2023-04-28T15:43:30.875" v="17057" actId="20577"/>
        <pc:sldMkLst>
          <pc:docMk/>
          <pc:sldMk cId="462628921" sldId="390"/>
        </pc:sldMkLst>
        <pc:spChg chg="mod">
          <ac:chgData name="Lim Kim Hui" userId="65273031-5ccd-4dd3-a755-b95b46b711e2" providerId="ADAL" clId="{06F49CEE-1B62-4EAB-82E2-01B88F70D24D}" dt="2023-04-25T16:22:19.359" v="5846" actId="14100"/>
          <ac:spMkLst>
            <pc:docMk/>
            <pc:sldMk cId="462628921" sldId="390"/>
            <ac:spMk id="2" creationId="{63441446-CD05-345C-2957-5C9F53D00859}"/>
          </ac:spMkLst>
        </pc:spChg>
        <pc:spChg chg="mod">
          <ac:chgData name="Lim Kim Hui" userId="65273031-5ccd-4dd3-a755-b95b46b711e2" providerId="ADAL" clId="{06F49CEE-1B62-4EAB-82E2-01B88F70D24D}" dt="2023-04-25T16:22:04.435" v="5843" actId="1076"/>
          <ac:spMkLst>
            <pc:docMk/>
            <pc:sldMk cId="462628921" sldId="390"/>
            <ac:spMk id="8" creationId="{7125CB54-4092-E7B9-8B2F-1342D27B4A97}"/>
          </ac:spMkLst>
        </pc:spChg>
        <pc:spChg chg="del">
          <ac:chgData name="Lim Kim Hui" userId="65273031-5ccd-4dd3-a755-b95b46b711e2" providerId="ADAL" clId="{06F49CEE-1B62-4EAB-82E2-01B88F70D24D}" dt="2023-04-25T15:58:14.544" v="5527" actId="478"/>
          <ac:spMkLst>
            <pc:docMk/>
            <pc:sldMk cId="462628921" sldId="390"/>
            <ac:spMk id="9" creationId="{00932CB3-59DC-B833-EA4E-F0149A649A1A}"/>
          </ac:spMkLst>
        </pc:spChg>
        <pc:spChg chg="mod">
          <ac:chgData name="Lim Kim Hui" userId="65273031-5ccd-4dd3-a755-b95b46b711e2" providerId="ADAL" clId="{06F49CEE-1B62-4EAB-82E2-01B88F70D24D}" dt="2023-04-25T16:20:21.073" v="5819" actId="1076"/>
          <ac:spMkLst>
            <pc:docMk/>
            <pc:sldMk cId="462628921" sldId="390"/>
            <ac:spMk id="10" creationId="{222DC85B-BFD3-4A37-E6BA-B645BF6889E3}"/>
          </ac:spMkLst>
        </pc:spChg>
        <pc:spChg chg="mod">
          <ac:chgData name="Lim Kim Hui" userId="65273031-5ccd-4dd3-a755-b95b46b711e2" providerId="ADAL" clId="{06F49CEE-1B62-4EAB-82E2-01B88F70D24D}" dt="2023-04-25T16:21:40.556" v="5833" actId="1076"/>
          <ac:spMkLst>
            <pc:docMk/>
            <pc:sldMk cId="462628921" sldId="390"/>
            <ac:spMk id="14" creationId="{569687F2-BB41-352E-6C0C-1B24641F0055}"/>
          </ac:spMkLst>
        </pc:spChg>
        <pc:spChg chg="del">
          <ac:chgData name="Lim Kim Hui" userId="65273031-5ccd-4dd3-a755-b95b46b711e2" providerId="ADAL" clId="{06F49CEE-1B62-4EAB-82E2-01B88F70D24D}" dt="2023-04-26T14:42:12.752" v="6139" actId="478"/>
          <ac:spMkLst>
            <pc:docMk/>
            <pc:sldMk cId="462628921" sldId="390"/>
            <ac:spMk id="38" creationId="{7487A5E1-38D9-D288-B401-AE47C6E2BCF2}"/>
          </ac:spMkLst>
        </pc:spChg>
        <pc:spChg chg="add mod">
          <ac:chgData name="Lim Kim Hui" userId="65273031-5ccd-4dd3-a755-b95b46b711e2" providerId="ADAL" clId="{06F49CEE-1B62-4EAB-82E2-01B88F70D24D}" dt="2023-04-25T16:22:09.979" v="5845" actId="1076"/>
          <ac:spMkLst>
            <pc:docMk/>
            <pc:sldMk cId="462628921" sldId="390"/>
            <ac:spMk id="42" creationId="{C68395C1-C794-256F-E62A-3102BE569387}"/>
          </ac:spMkLst>
        </pc:spChg>
        <pc:spChg chg="add del mod">
          <ac:chgData name="Lim Kim Hui" userId="65273031-5ccd-4dd3-a755-b95b46b711e2" providerId="ADAL" clId="{06F49CEE-1B62-4EAB-82E2-01B88F70D24D}" dt="2023-04-26T14:34:52.611" v="6066" actId="478"/>
          <ac:spMkLst>
            <pc:docMk/>
            <pc:sldMk cId="462628921" sldId="390"/>
            <ac:spMk id="46" creationId="{AB3705A8-FF64-953A-AAC9-AC57962A4F9F}"/>
          </ac:spMkLst>
        </pc:spChg>
        <pc:spChg chg="add mod">
          <ac:chgData name="Lim Kim Hui" userId="65273031-5ccd-4dd3-a755-b95b46b711e2" providerId="ADAL" clId="{06F49CEE-1B62-4EAB-82E2-01B88F70D24D}" dt="2023-04-26T14:46:18.219" v="6246" actId="207"/>
          <ac:spMkLst>
            <pc:docMk/>
            <pc:sldMk cId="462628921" sldId="390"/>
            <ac:spMk id="50" creationId="{7FC6287D-D6F2-72F6-997D-4AEEF4E92FF7}"/>
          </ac:spMkLst>
        </pc:spChg>
        <pc:spChg chg="add mod ord">
          <ac:chgData name="Lim Kim Hui" userId="65273031-5ccd-4dd3-a755-b95b46b711e2" providerId="ADAL" clId="{06F49CEE-1B62-4EAB-82E2-01B88F70D24D}" dt="2023-04-26T14:50:58.370" v="6264" actId="13822"/>
          <ac:spMkLst>
            <pc:docMk/>
            <pc:sldMk cId="462628921" sldId="390"/>
            <ac:spMk id="55" creationId="{BB2A159F-22E3-4303-D33F-4FDE8A171037}"/>
          </ac:spMkLst>
        </pc:spChg>
        <pc:spChg chg="add mod ord">
          <ac:chgData name="Lim Kim Hui" userId="65273031-5ccd-4dd3-a755-b95b46b711e2" providerId="ADAL" clId="{06F49CEE-1B62-4EAB-82E2-01B88F70D24D}" dt="2023-04-26T14:50:42.777" v="6260" actId="13822"/>
          <ac:spMkLst>
            <pc:docMk/>
            <pc:sldMk cId="462628921" sldId="390"/>
            <ac:spMk id="56" creationId="{C5C86D6D-563C-B71B-A514-1DBECF755A9F}"/>
          </ac:spMkLst>
        </pc:spChg>
        <pc:grpChg chg="add mod">
          <ac:chgData name="Lim Kim Hui" userId="65273031-5ccd-4dd3-a755-b95b46b711e2" providerId="ADAL" clId="{06F49CEE-1B62-4EAB-82E2-01B88F70D24D}" dt="2023-04-25T16:20:21.073" v="5819" actId="1076"/>
          <ac:grpSpMkLst>
            <pc:docMk/>
            <pc:sldMk cId="462628921" sldId="390"/>
            <ac:grpSpMk id="5" creationId="{0B6C3D1B-5597-AC50-5798-CC3F25B49ED7}"/>
          </ac:grpSpMkLst>
        </pc:grpChg>
        <pc:grpChg chg="add mod">
          <ac:chgData name="Lim Kim Hui" userId="65273031-5ccd-4dd3-a755-b95b46b711e2" providerId="ADAL" clId="{06F49CEE-1B62-4EAB-82E2-01B88F70D24D}" dt="2023-04-25T16:21:40.556" v="5833" actId="1076"/>
          <ac:grpSpMkLst>
            <pc:docMk/>
            <pc:sldMk cId="462628921" sldId="390"/>
            <ac:grpSpMk id="12" creationId="{53579EC1-B927-A621-E10E-64D353460BF4}"/>
          </ac:grpSpMkLst>
        </pc:grpChg>
        <pc:grpChg chg="add mod">
          <ac:chgData name="Lim Kim Hui" userId="65273031-5ccd-4dd3-a755-b95b46b711e2" providerId="ADAL" clId="{06F49CEE-1B62-4EAB-82E2-01B88F70D24D}" dt="2023-04-26T14:43:19.115" v="6198" actId="1076"/>
          <ac:grpSpMkLst>
            <pc:docMk/>
            <pc:sldMk cId="462628921" sldId="390"/>
            <ac:grpSpMk id="53" creationId="{3EF6DFB7-B72F-57EF-BAEC-67DBEA7D5406}"/>
          </ac:grpSpMkLst>
        </pc:grpChg>
        <pc:grpChg chg="add mod">
          <ac:chgData name="Lim Kim Hui" userId="65273031-5ccd-4dd3-a755-b95b46b711e2" providerId="ADAL" clId="{06F49CEE-1B62-4EAB-82E2-01B88F70D24D}" dt="2023-04-26T14:46:26.056" v="6247" actId="164"/>
          <ac:grpSpMkLst>
            <pc:docMk/>
            <pc:sldMk cId="462628921" sldId="390"/>
            <ac:grpSpMk id="62" creationId="{369D1850-9270-FC83-24FA-AC245DB160A0}"/>
          </ac:grpSpMkLst>
        </pc:grpChg>
        <pc:picChg chg="del">
          <ac:chgData name="Lim Kim Hui" userId="65273031-5ccd-4dd3-a755-b95b46b711e2" providerId="ADAL" clId="{06F49CEE-1B62-4EAB-82E2-01B88F70D24D}" dt="2023-04-25T15:57:52.333" v="5521" actId="478"/>
          <ac:picMkLst>
            <pc:docMk/>
            <pc:sldMk cId="462628921" sldId="390"/>
            <ac:picMk id="6" creationId="{49205DE8-DEC9-57B2-88EB-10CE2C4AB60B}"/>
          </ac:picMkLst>
        </pc:picChg>
        <pc:picChg chg="mod">
          <ac:chgData name="Lim Kim Hui" userId="65273031-5ccd-4dd3-a755-b95b46b711e2" providerId="ADAL" clId="{06F49CEE-1B62-4EAB-82E2-01B88F70D24D}" dt="2023-04-25T16:21:55.900" v="5839" actId="1076"/>
          <ac:picMkLst>
            <pc:docMk/>
            <pc:sldMk cId="462628921" sldId="390"/>
            <ac:picMk id="7" creationId="{EF59CF07-42CB-5BDC-4381-ADED2A884375}"/>
          </ac:picMkLst>
        </pc:picChg>
        <pc:picChg chg="mod">
          <ac:chgData name="Lim Kim Hui" userId="65273031-5ccd-4dd3-a755-b95b46b711e2" providerId="ADAL" clId="{06F49CEE-1B62-4EAB-82E2-01B88F70D24D}" dt="2023-04-25T16:20:21.073" v="5819" actId="1076"/>
          <ac:picMkLst>
            <pc:docMk/>
            <pc:sldMk cId="462628921" sldId="390"/>
            <ac:picMk id="11" creationId="{16575C92-DC14-B217-63D8-C45DF6756339}"/>
          </ac:picMkLst>
        </pc:picChg>
        <pc:picChg chg="mod">
          <ac:chgData name="Lim Kim Hui" userId="65273031-5ccd-4dd3-a755-b95b46b711e2" providerId="ADAL" clId="{06F49CEE-1B62-4EAB-82E2-01B88F70D24D}" dt="2023-04-25T16:21:40.556" v="5833" actId="1076"/>
          <ac:picMkLst>
            <pc:docMk/>
            <pc:sldMk cId="462628921" sldId="390"/>
            <ac:picMk id="15" creationId="{6BC79C97-4F07-2D96-AF4D-90A8FCAD4AFA}"/>
          </ac:picMkLst>
        </pc:picChg>
        <pc:picChg chg="add mod modCrop">
          <ac:chgData name="Lim Kim Hui" userId="65273031-5ccd-4dd3-a755-b95b46b711e2" providerId="ADAL" clId="{06F49CEE-1B62-4EAB-82E2-01B88F70D24D}" dt="2023-04-25T16:20:36.340" v="5820" actId="1362"/>
          <ac:picMkLst>
            <pc:docMk/>
            <pc:sldMk cId="462628921" sldId="390"/>
            <ac:picMk id="17" creationId="{0588E465-B7B2-07D8-B241-A2BA6A7E43B1}"/>
          </ac:picMkLst>
        </pc:picChg>
        <pc:picChg chg="add mod">
          <ac:chgData name="Lim Kim Hui" userId="65273031-5ccd-4dd3-a755-b95b46b711e2" providerId="ADAL" clId="{06F49CEE-1B62-4EAB-82E2-01B88F70D24D}" dt="2023-04-25T16:21:40.556" v="5833" actId="1076"/>
          <ac:picMkLst>
            <pc:docMk/>
            <pc:sldMk cId="462628921" sldId="390"/>
            <ac:picMk id="19" creationId="{E15E7267-45A9-1C71-EAF4-DB7A89EAE0F0}"/>
          </ac:picMkLst>
        </pc:picChg>
        <pc:picChg chg="add del mod">
          <ac:chgData name="Lim Kim Hui" userId="65273031-5ccd-4dd3-a755-b95b46b711e2" providerId="ADAL" clId="{06F49CEE-1B62-4EAB-82E2-01B88F70D24D}" dt="2023-04-25T16:00:38.054" v="5543"/>
          <ac:picMkLst>
            <pc:docMk/>
            <pc:sldMk cId="462628921" sldId="390"/>
            <ac:picMk id="21" creationId="{68A0926B-519B-4068-EEE5-8C2A8518ABC1}"/>
          </ac:picMkLst>
        </pc:picChg>
        <pc:picChg chg="add del mod">
          <ac:chgData name="Lim Kim Hui" userId="65273031-5ccd-4dd3-a755-b95b46b711e2" providerId="ADAL" clId="{06F49CEE-1B62-4EAB-82E2-01B88F70D24D}" dt="2023-04-25T16:00:41.573" v="5545"/>
          <ac:picMkLst>
            <pc:docMk/>
            <pc:sldMk cId="462628921" sldId="390"/>
            <ac:picMk id="23" creationId="{915F2D5B-A541-24BA-D355-71F4041D69A7}"/>
          </ac:picMkLst>
        </pc:picChg>
        <pc:picChg chg="add del mod">
          <ac:chgData name="Lim Kim Hui" userId="65273031-5ccd-4dd3-a755-b95b46b711e2" providerId="ADAL" clId="{06F49CEE-1B62-4EAB-82E2-01B88F70D24D}" dt="2023-04-25T16:00:45.069" v="5547"/>
          <ac:picMkLst>
            <pc:docMk/>
            <pc:sldMk cId="462628921" sldId="390"/>
            <ac:picMk id="25" creationId="{326B74B1-3884-D233-123E-6A1C3A8AFBDF}"/>
          </ac:picMkLst>
        </pc:picChg>
        <pc:picChg chg="add del mod">
          <ac:chgData name="Lim Kim Hui" userId="65273031-5ccd-4dd3-a755-b95b46b711e2" providerId="ADAL" clId="{06F49CEE-1B62-4EAB-82E2-01B88F70D24D}" dt="2023-04-25T16:00:50.704" v="5549"/>
          <ac:picMkLst>
            <pc:docMk/>
            <pc:sldMk cId="462628921" sldId="390"/>
            <ac:picMk id="27" creationId="{83150934-D2FC-DD4F-307E-881AED015549}"/>
          </ac:picMkLst>
        </pc:picChg>
        <pc:picChg chg="add del mod">
          <ac:chgData name="Lim Kim Hui" userId="65273031-5ccd-4dd3-a755-b95b46b711e2" providerId="ADAL" clId="{06F49CEE-1B62-4EAB-82E2-01B88F70D24D}" dt="2023-04-25T16:01:03.582" v="5556"/>
          <ac:picMkLst>
            <pc:docMk/>
            <pc:sldMk cId="462628921" sldId="390"/>
            <ac:picMk id="29" creationId="{EF217E0A-8AEC-5E23-9E55-0DC119DB2147}"/>
          </ac:picMkLst>
        </pc:picChg>
        <pc:picChg chg="add mod">
          <ac:chgData name="Lim Kim Hui" userId="65273031-5ccd-4dd3-a755-b95b46b711e2" providerId="ADAL" clId="{06F49CEE-1B62-4EAB-82E2-01B88F70D24D}" dt="2023-04-25T16:21:40.556" v="5833" actId="1076"/>
          <ac:picMkLst>
            <pc:docMk/>
            <pc:sldMk cId="462628921" sldId="390"/>
            <ac:picMk id="31" creationId="{A795F64F-29A4-D4E3-A72E-4395A68F8168}"/>
          </ac:picMkLst>
        </pc:picChg>
        <pc:picChg chg="add mod">
          <ac:chgData name="Lim Kim Hui" userId="65273031-5ccd-4dd3-a755-b95b46b711e2" providerId="ADAL" clId="{06F49CEE-1B62-4EAB-82E2-01B88F70D24D}" dt="2023-04-25T16:21:40.556" v="5833" actId="1076"/>
          <ac:picMkLst>
            <pc:docMk/>
            <pc:sldMk cId="462628921" sldId="390"/>
            <ac:picMk id="33" creationId="{98C580EB-90AC-7EE2-E91F-18D60F2E72ED}"/>
          </ac:picMkLst>
        </pc:picChg>
        <pc:picChg chg="add del mod">
          <ac:chgData name="Lim Kim Hui" userId="65273031-5ccd-4dd3-a755-b95b46b711e2" providerId="ADAL" clId="{06F49CEE-1B62-4EAB-82E2-01B88F70D24D}" dt="2023-04-25T16:02:21.203" v="5573"/>
          <ac:picMkLst>
            <pc:docMk/>
            <pc:sldMk cId="462628921" sldId="390"/>
            <ac:picMk id="35" creationId="{FE28F5C1-545D-6898-E7B8-E20BDA3C9C20}"/>
          </ac:picMkLst>
        </pc:picChg>
        <pc:picChg chg="del">
          <ac:chgData name="Lim Kim Hui" userId="65273031-5ccd-4dd3-a755-b95b46b711e2" providerId="ADAL" clId="{06F49CEE-1B62-4EAB-82E2-01B88F70D24D}" dt="2023-04-25T15:57:52.333" v="5521" actId="478"/>
          <ac:picMkLst>
            <pc:docMk/>
            <pc:sldMk cId="462628921" sldId="390"/>
            <ac:picMk id="36" creationId="{9E87B962-DEE0-4EAA-207E-7B5832654651}"/>
          </ac:picMkLst>
        </pc:picChg>
        <pc:picChg chg="add mod">
          <ac:chgData name="Lim Kim Hui" userId="65273031-5ccd-4dd3-a755-b95b46b711e2" providerId="ADAL" clId="{06F49CEE-1B62-4EAB-82E2-01B88F70D24D}" dt="2023-04-25T16:21:40.556" v="5833" actId="1076"/>
          <ac:picMkLst>
            <pc:docMk/>
            <pc:sldMk cId="462628921" sldId="390"/>
            <ac:picMk id="39" creationId="{AD2EDDFC-D7BF-B022-A70B-6E898D65A9EA}"/>
          </ac:picMkLst>
        </pc:picChg>
        <pc:picChg chg="add mod modCrop">
          <ac:chgData name="Lim Kim Hui" userId="65273031-5ccd-4dd3-a755-b95b46b711e2" providerId="ADAL" clId="{06F49CEE-1B62-4EAB-82E2-01B88F70D24D}" dt="2023-04-25T16:20:36.340" v="5820" actId="1362"/>
          <ac:picMkLst>
            <pc:docMk/>
            <pc:sldMk cId="462628921" sldId="390"/>
            <ac:picMk id="41" creationId="{7A59523F-7B51-54AD-918B-93F3F8C1D74B}"/>
          </ac:picMkLst>
        </pc:picChg>
        <pc:picChg chg="add mod">
          <ac:chgData name="Lim Kim Hui" userId="65273031-5ccd-4dd3-a755-b95b46b711e2" providerId="ADAL" clId="{06F49CEE-1B62-4EAB-82E2-01B88F70D24D}" dt="2023-04-25T16:23:11.934" v="5859" actId="1076"/>
          <ac:picMkLst>
            <pc:docMk/>
            <pc:sldMk cId="462628921" sldId="390"/>
            <ac:picMk id="43" creationId="{52399437-4B25-D829-7AA4-38DA87BE641B}"/>
          </ac:picMkLst>
        </pc:picChg>
        <pc:picChg chg="add mod">
          <ac:chgData name="Lim Kim Hui" userId="65273031-5ccd-4dd3-a755-b95b46b711e2" providerId="ADAL" clId="{06F49CEE-1B62-4EAB-82E2-01B88F70D24D}" dt="2023-04-25T16:23:09.093" v="5858" actId="1076"/>
          <ac:picMkLst>
            <pc:docMk/>
            <pc:sldMk cId="462628921" sldId="390"/>
            <ac:picMk id="44" creationId="{3C161A6F-D506-2B89-5C67-D7A124C55E21}"/>
          </ac:picMkLst>
        </pc:picChg>
        <pc:picChg chg="add mod">
          <ac:chgData name="Lim Kim Hui" userId="65273031-5ccd-4dd3-a755-b95b46b711e2" providerId="ADAL" clId="{06F49CEE-1B62-4EAB-82E2-01B88F70D24D}" dt="2023-04-26T14:51:12.111" v="6265" actId="1440"/>
          <ac:picMkLst>
            <pc:docMk/>
            <pc:sldMk cId="462628921" sldId="390"/>
            <ac:picMk id="45" creationId="{3A354EA9-4590-6994-DD65-F92B3B1B63B6}"/>
          </ac:picMkLst>
        </pc:picChg>
        <pc:picChg chg="add del mod">
          <ac:chgData name="Lim Kim Hui" userId="65273031-5ccd-4dd3-a755-b95b46b711e2" providerId="ADAL" clId="{06F49CEE-1B62-4EAB-82E2-01B88F70D24D}" dt="2023-04-26T14:42:15.061" v="6140" actId="478"/>
          <ac:picMkLst>
            <pc:docMk/>
            <pc:sldMk cId="462628921" sldId="390"/>
            <ac:picMk id="1026" creationId="{FB743E82-9A56-7120-E58C-60A57D380B81}"/>
          </ac:picMkLst>
        </pc:picChg>
        <pc:picChg chg="add mod">
          <ac:chgData name="Lim Kim Hui" userId="65273031-5ccd-4dd3-a755-b95b46b711e2" providerId="ADAL" clId="{06F49CEE-1B62-4EAB-82E2-01B88F70D24D}" dt="2023-04-26T14:46:26.056" v="6247" actId="164"/>
          <ac:picMkLst>
            <pc:docMk/>
            <pc:sldMk cId="462628921" sldId="390"/>
            <ac:picMk id="1028" creationId="{5BCE8B5A-D116-E820-A72C-668E6224EF6B}"/>
          </ac:picMkLst>
        </pc:picChg>
        <pc:picChg chg="add mod">
          <ac:chgData name="Lim Kim Hui" userId="65273031-5ccd-4dd3-a755-b95b46b711e2" providerId="ADAL" clId="{06F49CEE-1B62-4EAB-82E2-01B88F70D24D}" dt="2023-04-26T14:46:26.056" v="6247" actId="164"/>
          <ac:picMkLst>
            <pc:docMk/>
            <pc:sldMk cId="462628921" sldId="390"/>
            <ac:picMk id="1030" creationId="{42161B74-A529-B6D5-42C2-ABA314DBC8E7}"/>
          </ac:picMkLst>
        </pc:picChg>
        <pc:cxnChg chg="add mod">
          <ac:chgData name="Lim Kim Hui" userId="65273031-5ccd-4dd3-a755-b95b46b711e2" providerId="ADAL" clId="{06F49CEE-1B62-4EAB-82E2-01B88F70D24D}" dt="2023-04-26T14:43:19.115" v="6198" actId="1076"/>
          <ac:cxnSpMkLst>
            <pc:docMk/>
            <pc:sldMk cId="462628921" sldId="390"/>
            <ac:cxnSpMk id="48" creationId="{8F24DD50-62C1-D238-1FA9-53FC94F2DC31}"/>
          </ac:cxnSpMkLst>
        </pc:cxnChg>
        <pc:cxnChg chg="add mod ord">
          <ac:chgData name="Lim Kim Hui" userId="65273031-5ccd-4dd3-a755-b95b46b711e2" providerId="ADAL" clId="{06F49CEE-1B62-4EAB-82E2-01B88F70D24D}" dt="2023-04-26T14:50:52.185" v="6263" actId="208"/>
          <ac:cxnSpMkLst>
            <pc:docMk/>
            <pc:sldMk cId="462628921" sldId="390"/>
            <ac:cxnSpMk id="54" creationId="{33C3C310-0D5F-64F7-2A15-3E5CF552C062}"/>
          </ac:cxnSpMkLst>
        </pc:cxnChg>
      </pc:sldChg>
      <pc:sldChg chg="new del">
        <pc:chgData name="Lim Kim Hui" userId="65273031-5ccd-4dd3-a755-b95b46b711e2" providerId="ADAL" clId="{06F49CEE-1B62-4EAB-82E2-01B88F70D24D}" dt="2023-04-25T15:57:47.093" v="5519" actId="680"/>
        <pc:sldMkLst>
          <pc:docMk/>
          <pc:sldMk cId="1517895764" sldId="390"/>
        </pc:sldMkLst>
      </pc:sldChg>
      <pc:sldChg chg="addSp delSp modSp new add del mod modAnim">
        <pc:chgData name="Lim Kim Hui" userId="65273031-5ccd-4dd3-a755-b95b46b711e2" providerId="ADAL" clId="{06F49CEE-1B62-4EAB-82E2-01B88F70D24D}" dt="2023-04-28T08:11:46.976" v="8947" actId="1038"/>
        <pc:sldMkLst>
          <pc:docMk/>
          <pc:sldMk cId="1595612408" sldId="410"/>
        </pc:sldMkLst>
        <pc:spChg chg="del">
          <ac:chgData name="Lim Kim Hui" userId="65273031-5ccd-4dd3-a755-b95b46b711e2" providerId="ADAL" clId="{06F49CEE-1B62-4EAB-82E2-01B88F70D24D}" dt="2023-04-26T16:10:16.579" v="6918" actId="478"/>
          <ac:spMkLst>
            <pc:docMk/>
            <pc:sldMk cId="1595612408" sldId="410"/>
            <ac:spMk id="2" creationId="{E364B404-2BEB-3E78-B59B-7D2B84AEF2D4}"/>
          </ac:spMkLst>
        </pc:spChg>
        <pc:spChg chg="mod">
          <ac:chgData name="Lim Kim Hui" userId="65273031-5ccd-4dd3-a755-b95b46b711e2" providerId="ADAL" clId="{06F49CEE-1B62-4EAB-82E2-01B88F70D24D}" dt="2023-04-27T14:27:11.885" v="8250" actId="207"/>
          <ac:spMkLst>
            <pc:docMk/>
            <pc:sldMk cId="1595612408" sldId="410"/>
            <ac:spMk id="3" creationId="{9799884B-E130-AF39-60E7-A72B13942D49}"/>
          </ac:spMkLst>
        </pc:spChg>
        <pc:spChg chg="del">
          <ac:chgData name="Lim Kim Hui" userId="65273031-5ccd-4dd3-a755-b95b46b711e2" providerId="ADAL" clId="{06F49CEE-1B62-4EAB-82E2-01B88F70D24D}" dt="2023-04-26T16:10:19.982" v="6920" actId="478"/>
          <ac:spMkLst>
            <pc:docMk/>
            <pc:sldMk cId="1595612408" sldId="410"/>
            <ac:spMk id="5" creationId="{6408D169-0674-532E-D77F-E6346FD34D1D}"/>
          </ac:spMkLst>
        </pc:spChg>
        <pc:spChg chg="del">
          <ac:chgData name="Lim Kim Hui" userId="65273031-5ccd-4dd3-a755-b95b46b711e2" providerId="ADAL" clId="{06F49CEE-1B62-4EAB-82E2-01B88F70D24D}" dt="2023-04-26T16:10:19.982" v="6920" actId="478"/>
          <ac:spMkLst>
            <pc:docMk/>
            <pc:sldMk cId="1595612408" sldId="410"/>
            <ac:spMk id="6" creationId="{E2BE6241-B2A1-DA32-70EC-2C648B609AB4}"/>
          </ac:spMkLst>
        </pc:spChg>
        <pc:spChg chg="del">
          <ac:chgData name="Lim Kim Hui" userId="65273031-5ccd-4dd3-a755-b95b46b711e2" providerId="ADAL" clId="{06F49CEE-1B62-4EAB-82E2-01B88F70D24D}" dt="2023-04-26T16:10:19.982" v="6920" actId="478"/>
          <ac:spMkLst>
            <pc:docMk/>
            <pc:sldMk cId="1595612408" sldId="410"/>
            <ac:spMk id="7" creationId="{09946579-8179-ECCA-A425-1B0E48311A63}"/>
          </ac:spMkLst>
        </pc:spChg>
        <pc:spChg chg="del">
          <ac:chgData name="Lim Kim Hui" userId="65273031-5ccd-4dd3-a755-b95b46b711e2" providerId="ADAL" clId="{06F49CEE-1B62-4EAB-82E2-01B88F70D24D}" dt="2023-04-26T16:10:19.982" v="6920" actId="478"/>
          <ac:spMkLst>
            <pc:docMk/>
            <pc:sldMk cId="1595612408" sldId="410"/>
            <ac:spMk id="8" creationId="{AE33E7A4-60D2-DF5F-15AE-24E9555DB381}"/>
          </ac:spMkLst>
        </pc:spChg>
        <pc:spChg chg="del">
          <ac:chgData name="Lim Kim Hui" userId="65273031-5ccd-4dd3-a755-b95b46b711e2" providerId="ADAL" clId="{06F49CEE-1B62-4EAB-82E2-01B88F70D24D}" dt="2023-04-26T16:10:19.982" v="6920" actId="478"/>
          <ac:spMkLst>
            <pc:docMk/>
            <pc:sldMk cId="1595612408" sldId="410"/>
            <ac:spMk id="9" creationId="{0A809267-223C-E064-22C0-FF04E4891B3F}"/>
          </ac:spMkLst>
        </pc:spChg>
        <pc:spChg chg="del">
          <ac:chgData name="Lim Kim Hui" userId="65273031-5ccd-4dd3-a755-b95b46b711e2" providerId="ADAL" clId="{06F49CEE-1B62-4EAB-82E2-01B88F70D24D}" dt="2023-04-26T16:10:17.197" v="6919" actId="478"/>
          <ac:spMkLst>
            <pc:docMk/>
            <pc:sldMk cId="1595612408" sldId="410"/>
            <ac:spMk id="10" creationId="{8A5F35BC-8F0A-E87C-6E21-05866491CDEE}"/>
          </ac:spMkLst>
        </pc:spChg>
        <pc:spChg chg="del">
          <ac:chgData name="Lim Kim Hui" userId="65273031-5ccd-4dd3-a755-b95b46b711e2" providerId="ADAL" clId="{06F49CEE-1B62-4EAB-82E2-01B88F70D24D}" dt="2023-04-26T16:10:19.982" v="6920" actId="478"/>
          <ac:spMkLst>
            <pc:docMk/>
            <pc:sldMk cId="1595612408" sldId="410"/>
            <ac:spMk id="11" creationId="{03579AC2-8D1E-D779-3B5F-F034ACC2D1C5}"/>
          </ac:spMkLst>
        </pc:spChg>
        <pc:spChg chg="del">
          <ac:chgData name="Lim Kim Hui" userId="65273031-5ccd-4dd3-a755-b95b46b711e2" providerId="ADAL" clId="{06F49CEE-1B62-4EAB-82E2-01B88F70D24D}" dt="2023-04-26T16:10:19.982" v="6920" actId="478"/>
          <ac:spMkLst>
            <pc:docMk/>
            <pc:sldMk cId="1595612408" sldId="410"/>
            <ac:spMk id="12" creationId="{0C002037-AEE5-F3D4-57CF-64ECB4C3F8B8}"/>
          </ac:spMkLst>
        </pc:spChg>
        <pc:spChg chg="mod">
          <ac:chgData name="Lim Kim Hui" userId="65273031-5ccd-4dd3-a755-b95b46b711e2" providerId="ADAL" clId="{06F49CEE-1B62-4EAB-82E2-01B88F70D24D}" dt="2023-04-27T14:27:01.675" v="8248" actId="207"/>
          <ac:spMkLst>
            <pc:docMk/>
            <pc:sldMk cId="1595612408" sldId="410"/>
            <ac:spMk id="13" creationId="{7EB20010-C568-3FCD-1D33-2A79B5EA58E7}"/>
          </ac:spMkLst>
        </pc:spChg>
        <pc:spChg chg="add mod">
          <ac:chgData name="Lim Kim Hui" userId="65273031-5ccd-4dd3-a755-b95b46b711e2" providerId="ADAL" clId="{06F49CEE-1B62-4EAB-82E2-01B88F70D24D}" dt="2023-04-26T16:10:14.171" v="6917"/>
          <ac:spMkLst>
            <pc:docMk/>
            <pc:sldMk cId="1595612408" sldId="410"/>
            <ac:spMk id="14" creationId="{61D5FC0F-9A6C-806E-CA7C-2F41C5BA567D}"/>
          </ac:spMkLst>
        </pc:spChg>
        <pc:spChg chg="add mod">
          <ac:chgData name="Lim Kim Hui" userId="65273031-5ccd-4dd3-a755-b95b46b711e2" providerId="ADAL" clId="{06F49CEE-1B62-4EAB-82E2-01B88F70D24D}" dt="2023-04-26T16:29:32.290" v="8004" actId="164"/>
          <ac:spMkLst>
            <pc:docMk/>
            <pc:sldMk cId="1595612408" sldId="410"/>
            <ac:spMk id="17" creationId="{72F1FF11-51DF-4209-E569-AD0AEF9CBC2C}"/>
          </ac:spMkLst>
        </pc:spChg>
        <pc:spChg chg="add mod">
          <ac:chgData name="Lim Kim Hui" userId="65273031-5ccd-4dd3-a755-b95b46b711e2" providerId="ADAL" clId="{06F49CEE-1B62-4EAB-82E2-01B88F70D24D}" dt="2023-04-28T08:11:38.721" v="8944" actId="20577"/>
          <ac:spMkLst>
            <pc:docMk/>
            <pc:sldMk cId="1595612408" sldId="410"/>
            <ac:spMk id="18" creationId="{D1629238-B960-0FAD-DDBC-C51556E1C1A8}"/>
          </ac:spMkLst>
        </pc:spChg>
        <pc:spChg chg="add mod">
          <ac:chgData name="Lim Kim Hui" userId="65273031-5ccd-4dd3-a755-b95b46b711e2" providerId="ADAL" clId="{06F49CEE-1B62-4EAB-82E2-01B88F70D24D}" dt="2023-04-26T16:29:27.020" v="8003" actId="164"/>
          <ac:spMkLst>
            <pc:docMk/>
            <pc:sldMk cId="1595612408" sldId="410"/>
            <ac:spMk id="19" creationId="{1B98BF59-0AD3-1B36-7DAA-77A55C010A95}"/>
          </ac:spMkLst>
        </pc:spChg>
        <pc:spChg chg="add mod">
          <ac:chgData name="Lim Kim Hui" userId="65273031-5ccd-4dd3-a755-b95b46b711e2" providerId="ADAL" clId="{06F49CEE-1B62-4EAB-82E2-01B88F70D24D}" dt="2023-04-28T08:09:25.291" v="8858" actId="20577"/>
          <ac:spMkLst>
            <pc:docMk/>
            <pc:sldMk cId="1595612408" sldId="410"/>
            <ac:spMk id="20" creationId="{FA576AC8-5B94-6F99-4CB8-C6BCF1EA7CE0}"/>
          </ac:spMkLst>
        </pc:spChg>
        <pc:spChg chg="add del">
          <ac:chgData name="Lim Kim Hui" userId="65273031-5ccd-4dd3-a755-b95b46b711e2" providerId="ADAL" clId="{06F49CEE-1B62-4EAB-82E2-01B88F70D24D}" dt="2023-04-26T16:29:57.951" v="8008" actId="11529"/>
          <ac:spMkLst>
            <pc:docMk/>
            <pc:sldMk cId="1595612408" sldId="410"/>
            <ac:spMk id="23" creationId="{C1FDC1A7-FE59-2ACE-7B94-3E288D8D604E}"/>
          </ac:spMkLst>
        </pc:spChg>
        <pc:spChg chg="add mod">
          <ac:chgData name="Lim Kim Hui" userId="65273031-5ccd-4dd3-a755-b95b46b711e2" providerId="ADAL" clId="{06F49CEE-1B62-4EAB-82E2-01B88F70D24D}" dt="2023-04-28T08:11:46.976" v="8947" actId="1038"/>
          <ac:spMkLst>
            <pc:docMk/>
            <pc:sldMk cId="1595612408" sldId="410"/>
            <ac:spMk id="24" creationId="{3A54D783-5CBE-3E15-6026-B4BE341DBD88}"/>
          </ac:spMkLst>
        </pc:spChg>
        <pc:grpChg chg="add mod">
          <ac:chgData name="Lim Kim Hui" userId="65273031-5ccd-4dd3-a755-b95b46b711e2" providerId="ADAL" clId="{06F49CEE-1B62-4EAB-82E2-01B88F70D24D}" dt="2023-04-26T16:29:27.020" v="8003" actId="164"/>
          <ac:grpSpMkLst>
            <pc:docMk/>
            <pc:sldMk cId="1595612408" sldId="410"/>
            <ac:grpSpMk id="21" creationId="{EE450FBE-BD7C-C81E-C4F2-CF9D7961633A}"/>
          </ac:grpSpMkLst>
        </pc:grpChg>
        <pc:grpChg chg="add mod">
          <ac:chgData name="Lim Kim Hui" userId="65273031-5ccd-4dd3-a755-b95b46b711e2" providerId="ADAL" clId="{06F49CEE-1B62-4EAB-82E2-01B88F70D24D}" dt="2023-04-26T16:29:32.290" v="8004" actId="164"/>
          <ac:grpSpMkLst>
            <pc:docMk/>
            <pc:sldMk cId="1595612408" sldId="410"/>
            <ac:grpSpMk id="22" creationId="{A128D343-0193-5334-D259-5B1B105201BB}"/>
          </ac:grpSpMkLst>
        </pc:grpChg>
        <pc:cxnChg chg="add mod">
          <ac:chgData name="Lim Kim Hui" userId="65273031-5ccd-4dd3-a755-b95b46b711e2" providerId="ADAL" clId="{06F49CEE-1B62-4EAB-82E2-01B88F70D24D}" dt="2023-04-26T16:29:32.290" v="8004" actId="164"/>
          <ac:cxnSpMkLst>
            <pc:docMk/>
            <pc:sldMk cId="1595612408" sldId="410"/>
            <ac:cxnSpMk id="15" creationId="{2650621D-C7F4-1FB3-16FE-8C9078CF8619}"/>
          </ac:cxnSpMkLst>
        </pc:cxnChg>
        <pc:cxnChg chg="add mod">
          <ac:chgData name="Lim Kim Hui" userId="65273031-5ccd-4dd3-a755-b95b46b711e2" providerId="ADAL" clId="{06F49CEE-1B62-4EAB-82E2-01B88F70D24D}" dt="2023-04-26T16:29:27.020" v="8003" actId="164"/>
          <ac:cxnSpMkLst>
            <pc:docMk/>
            <pc:sldMk cId="1595612408" sldId="410"/>
            <ac:cxnSpMk id="16" creationId="{8F2B0A52-2D30-F7F4-136C-10E3CF522A8A}"/>
          </ac:cxnSpMkLst>
        </pc:cxnChg>
      </pc:sldChg>
      <pc:sldChg chg="addSp delSp modSp new del mod modShow">
        <pc:chgData name="Lim Kim Hui" userId="65273031-5ccd-4dd3-a755-b95b46b711e2" providerId="ADAL" clId="{06F49CEE-1B62-4EAB-82E2-01B88F70D24D}" dt="2023-04-28T02:55:02.801" v="8513" actId="47"/>
        <pc:sldMkLst>
          <pc:docMk/>
          <pc:sldMk cId="3489111689" sldId="412"/>
        </pc:sldMkLst>
        <pc:spChg chg="mod">
          <ac:chgData name="Lim Kim Hui" userId="65273031-5ccd-4dd3-a755-b95b46b711e2" providerId="ADAL" clId="{06F49CEE-1B62-4EAB-82E2-01B88F70D24D}" dt="2023-04-26T16:44:26.021" v="8086" actId="14100"/>
          <ac:spMkLst>
            <pc:docMk/>
            <pc:sldMk cId="3489111689" sldId="412"/>
            <ac:spMk id="2" creationId="{A76ED768-DF11-B59B-2C9D-948F5018E23D}"/>
          </ac:spMkLst>
        </pc:spChg>
        <pc:spChg chg="del">
          <ac:chgData name="Lim Kim Hui" userId="65273031-5ccd-4dd3-a755-b95b46b711e2" providerId="ADAL" clId="{06F49CEE-1B62-4EAB-82E2-01B88F70D24D}" dt="2023-04-26T16:31:14.108" v="8022" actId="478"/>
          <ac:spMkLst>
            <pc:docMk/>
            <pc:sldMk cId="3489111689" sldId="412"/>
            <ac:spMk id="5" creationId="{41CD8C3A-0A47-627C-2EFF-135FB4A8193D}"/>
          </ac:spMkLst>
        </pc:spChg>
        <pc:spChg chg="del">
          <ac:chgData name="Lim Kim Hui" userId="65273031-5ccd-4dd3-a755-b95b46b711e2" providerId="ADAL" clId="{06F49CEE-1B62-4EAB-82E2-01B88F70D24D}" dt="2023-04-26T16:31:14.108" v="8022" actId="478"/>
          <ac:spMkLst>
            <pc:docMk/>
            <pc:sldMk cId="3489111689" sldId="412"/>
            <ac:spMk id="6" creationId="{F42DEDE2-102B-BFBA-7C1C-5B3181CA6157}"/>
          </ac:spMkLst>
        </pc:spChg>
        <pc:spChg chg="del">
          <ac:chgData name="Lim Kim Hui" userId="65273031-5ccd-4dd3-a755-b95b46b711e2" providerId="ADAL" clId="{06F49CEE-1B62-4EAB-82E2-01B88F70D24D}" dt="2023-04-26T16:31:14.108" v="8022" actId="478"/>
          <ac:spMkLst>
            <pc:docMk/>
            <pc:sldMk cId="3489111689" sldId="412"/>
            <ac:spMk id="7" creationId="{A72CBB2C-3A98-836F-36CC-8A289EA23400}"/>
          </ac:spMkLst>
        </pc:spChg>
        <pc:spChg chg="del">
          <ac:chgData name="Lim Kim Hui" userId="65273031-5ccd-4dd3-a755-b95b46b711e2" providerId="ADAL" clId="{06F49CEE-1B62-4EAB-82E2-01B88F70D24D}" dt="2023-04-26T16:31:14.108" v="8022" actId="478"/>
          <ac:spMkLst>
            <pc:docMk/>
            <pc:sldMk cId="3489111689" sldId="412"/>
            <ac:spMk id="8" creationId="{CADF7A2C-681A-7A83-FD6B-ADB54F2E572B}"/>
          </ac:spMkLst>
        </pc:spChg>
        <pc:spChg chg="del">
          <ac:chgData name="Lim Kim Hui" userId="65273031-5ccd-4dd3-a755-b95b46b711e2" providerId="ADAL" clId="{06F49CEE-1B62-4EAB-82E2-01B88F70D24D}" dt="2023-04-26T16:31:14.108" v="8022" actId="478"/>
          <ac:spMkLst>
            <pc:docMk/>
            <pc:sldMk cId="3489111689" sldId="412"/>
            <ac:spMk id="9" creationId="{D3975248-A1B6-E0C4-589D-E6E42A61ADD4}"/>
          </ac:spMkLst>
        </pc:spChg>
        <pc:spChg chg="del">
          <ac:chgData name="Lim Kim Hui" userId="65273031-5ccd-4dd3-a755-b95b46b711e2" providerId="ADAL" clId="{06F49CEE-1B62-4EAB-82E2-01B88F70D24D}" dt="2023-04-26T16:31:14.108" v="8022" actId="478"/>
          <ac:spMkLst>
            <pc:docMk/>
            <pc:sldMk cId="3489111689" sldId="412"/>
            <ac:spMk id="10" creationId="{19CC8360-7210-B53C-F501-4EAFDA944EE9}"/>
          </ac:spMkLst>
        </pc:spChg>
        <pc:spChg chg="del">
          <ac:chgData name="Lim Kim Hui" userId="65273031-5ccd-4dd3-a755-b95b46b711e2" providerId="ADAL" clId="{06F49CEE-1B62-4EAB-82E2-01B88F70D24D}" dt="2023-04-26T16:31:14.108" v="8022" actId="478"/>
          <ac:spMkLst>
            <pc:docMk/>
            <pc:sldMk cId="3489111689" sldId="412"/>
            <ac:spMk id="11" creationId="{99593D20-D0B7-1CA8-802B-E2574BA754EB}"/>
          </ac:spMkLst>
        </pc:spChg>
        <pc:spChg chg="del">
          <ac:chgData name="Lim Kim Hui" userId="65273031-5ccd-4dd3-a755-b95b46b711e2" providerId="ADAL" clId="{06F49CEE-1B62-4EAB-82E2-01B88F70D24D}" dt="2023-04-26T16:31:14.108" v="8022" actId="478"/>
          <ac:spMkLst>
            <pc:docMk/>
            <pc:sldMk cId="3489111689" sldId="412"/>
            <ac:spMk id="12" creationId="{1E19349D-401A-8A15-3F66-9F12A267C11C}"/>
          </ac:spMkLst>
        </pc:spChg>
        <pc:graphicFrameChg chg="add mod modGraphic">
          <ac:chgData name="Lim Kim Hui" userId="65273031-5ccd-4dd3-a755-b95b46b711e2" providerId="ADAL" clId="{06F49CEE-1B62-4EAB-82E2-01B88F70D24D}" dt="2023-04-27T14:22:49.948" v="8232" actId="2165"/>
          <ac:graphicFrameMkLst>
            <pc:docMk/>
            <pc:sldMk cId="3489111689" sldId="412"/>
            <ac:graphicFrameMk id="14" creationId="{D81949F6-F4E2-4C88-2708-59F010F38032}"/>
          </ac:graphicFrameMkLst>
        </pc:graphicFrameChg>
        <pc:picChg chg="del">
          <ac:chgData name="Lim Kim Hui" userId="65273031-5ccd-4dd3-a755-b95b46b711e2" providerId="ADAL" clId="{06F49CEE-1B62-4EAB-82E2-01B88F70D24D}" dt="2023-04-27T13:02:45.439" v="8213" actId="478"/>
          <ac:picMkLst>
            <pc:docMk/>
            <pc:sldMk cId="3489111689" sldId="412"/>
            <ac:picMk id="6" creationId="{CD7CA6E2-4C93-3A3B-B587-E967A00D4B95}"/>
          </ac:picMkLst>
        </pc:picChg>
      </pc:sldChg>
      <pc:sldChg chg="addSp modSp mod ord">
        <pc:chgData name="Lim Kim Hui" userId="65273031-5ccd-4dd3-a755-b95b46b711e2" providerId="ADAL" clId="{06F49CEE-1B62-4EAB-82E2-01B88F70D24D}" dt="2023-04-28T08:03:38.730" v="8701" actId="1076"/>
        <pc:sldMkLst>
          <pc:docMk/>
          <pc:sldMk cId="4043147623" sldId="413"/>
        </pc:sldMkLst>
        <pc:spChg chg="mod">
          <ac:chgData name="Lim Kim Hui" userId="65273031-5ccd-4dd3-a755-b95b46b711e2" providerId="ADAL" clId="{06F49CEE-1B62-4EAB-82E2-01B88F70D24D}" dt="2023-04-27T14:23:04.123" v="8235" actId="1076"/>
          <ac:spMkLst>
            <pc:docMk/>
            <pc:sldMk cId="4043147623" sldId="413"/>
            <ac:spMk id="2" creationId="{A76ED768-DF11-B59B-2C9D-948F5018E23D}"/>
          </ac:spMkLst>
        </pc:spChg>
        <pc:spChg chg="mod">
          <ac:chgData name="Lim Kim Hui" userId="65273031-5ccd-4dd3-a755-b95b46b711e2" providerId="ADAL" clId="{06F49CEE-1B62-4EAB-82E2-01B88F70D24D}" dt="2023-04-27T14:28:38.391" v="8253"/>
          <ac:spMkLst>
            <pc:docMk/>
            <pc:sldMk cId="4043147623" sldId="413"/>
            <ac:spMk id="3" creationId="{C115A3F0-7719-33B2-A787-798633A9D668}"/>
          </ac:spMkLst>
        </pc:spChg>
        <pc:spChg chg="add mod">
          <ac:chgData name="Lim Kim Hui" userId="65273031-5ccd-4dd3-a755-b95b46b711e2" providerId="ADAL" clId="{06F49CEE-1B62-4EAB-82E2-01B88F70D24D}" dt="2023-04-28T08:03:36.055" v="8700" actId="1076"/>
          <ac:spMkLst>
            <pc:docMk/>
            <pc:sldMk cId="4043147623" sldId="413"/>
            <ac:spMk id="5" creationId="{38C4E84F-30F4-5E5C-7F1F-9367BA520E41}"/>
          </ac:spMkLst>
        </pc:spChg>
        <pc:spChg chg="mod">
          <ac:chgData name="Lim Kim Hui" userId="65273031-5ccd-4dd3-a755-b95b46b711e2" providerId="ADAL" clId="{06F49CEE-1B62-4EAB-82E2-01B88F70D24D}" dt="2023-04-28T08:03:30.877" v="8698" actId="1076"/>
          <ac:spMkLst>
            <pc:docMk/>
            <pc:sldMk cId="4043147623" sldId="413"/>
            <ac:spMk id="7" creationId="{715EB82A-E368-17DB-D70F-C1A2239C767D}"/>
          </ac:spMkLst>
        </pc:spChg>
        <pc:spChg chg="mod">
          <ac:chgData name="Lim Kim Hui" userId="65273031-5ccd-4dd3-a755-b95b46b711e2" providerId="ADAL" clId="{06F49CEE-1B62-4EAB-82E2-01B88F70D24D}" dt="2023-04-28T08:03:30.877" v="8698" actId="1076"/>
          <ac:spMkLst>
            <pc:docMk/>
            <pc:sldMk cId="4043147623" sldId="413"/>
            <ac:spMk id="9" creationId="{2BBE36A7-A5BB-35EC-3F3E-966358A98548}"/>
          </ac:spMkLst>
        </pc:spChg>
        <pc:spChg chg="mod">
          <ac:chgData name="Lim Kim Hui" userId="65273031-5ccd-4dd3-a755-b95b46b711e2" providerId="ADAL" clId="{06F49CEE-1B62-4EAB-82E2-01B88F70D24D}" dt="2023-04-28T08:03:30.877" v="8698" actId="1076"/>
          <ac:spMkLst>
            <pc:docMk/>
            <pc:sldMk cId="4043147623" sldId="413"/>
            <ac:spMk id="11" creationId="{7791CD33-2214-F500-E3FF-E052FD58FD58}"/>
          </ac:spMkLst>
        </pc:spChg>
        <pc:spChg chg="mod">
          <ac:chgData name="Lim Kim Hui" userId="65273031-5ccd-4dd3-a755-b95b46b711e2" providerId="ADAL" clId="{06F49CEE-1B62-4EAB-82E2-01B88F70D24D}" dt="2023-04-27T14:28:43.130" v="8254"/>
          <ac:spMkLst>
            <pc:docMk/>
            <pc:sldMk cId="4043147623" sldId="413"/>
            <ac:spMk id="13" creationId="{37FBD169-FCFF-6C4B-A7D2-96D179032213}"/>
          </ac:spMkLst>
        </pc:spChg>
        <pc:spChg chg="mod">
          <ac:chgData name="Lim Kim Hui" userId="65273031-5ccd-4dd3-a755-b95b46b711e2" providerId="ADAL" clId="{06F49CEE-1B62-4EAB-82E2-01B88F70D24D}" dt="2023-04-28T08:03:30.877" v="8698" actId="1076"/>
          <ac:spMkLst>
            <pc:docMk/>
            <pc:sldMk cId="4043147623" sldId="413"/>
            <ac:spMk id="14" creationId="{D97995A5-AF76-C263-27AD-4D6B278C2790}"/>
          </ac:spMkLst>
        </pc:spChg>
        <pc:spChg chg="mod">
          <ac:chgData name="Lim Kim Hui" userId="65273031-5ccd-4dd3-a755-b95b46b711e2" providerId="ADAL" clId="{06F49CEE-1B62-4EAB-82E2-01B88F70D24D}" dt="2023-04-28T08:03:30.877" v="8698" actId="1076"/>
          <ac:spMkLst>
            <pc:docMk/>
            <pc:sldMk cId="4043147623" sldId="413"/>
            <ac:spMk id="16" creationId="{15C4501D-5B20-69AB-A48E-F7736BA668EB}"/>
          </ac:spMkLst>
        </pc:spChg>
        <pc:spChg chg="mod">
          <ac:chgData name="Lim Kim Hui" userId="65273031-5ccd-4dd3-a755-b95b46b711e2" providerId="ADAL" clId="{06F49CEE-1B62-4EAB-82E2-01B88F70D24D}" dt="2023-04-28T08:03:30.877" v="8698" actId="1076"/>
          <ac:spMkLst>
            <pc:docMk/>
            <pc:sldMk cId="4043147623" sldId="413"/>
            <ac:spMk id="18" creationId="{190612A0-594B-147A-E40E-2C06276163C6}"/>
          </ac:spMkLst>
        </pc:spChg>
        <pc:graphicFrameChg chg="add mod modGraphic">
          <ac:chgData name="Lim Kim Hui" userId="65273031-5ccd-4dd3-a755-b95b46b711e2" providerId="ADAL" clId="{06F49CEE-1B62-4EAB-82E2-01B88F70D24D}" dt="2023-04-28T08:03:38.730" v="8701" actId="1076"/>
          <ac:graphicFrameMkLst>
            <pc:docMk/>
            <pc:sldMk cId="4043147623" sldId="413"/>
            <ac:graphicFrameMk id="6" creationId="{2FABF745-119A-9363-BA78-8BFE65F1F4A3}"/>
          </ac:graphicFrameMkLst>
        </pc:graphicFrameChg>
        <pc:picChg chg="mod">
          <ac:chgData name="Lim Kim Hui" userId="65273031-5ccd-4dd3-a755-b95b46b711e2" providerId="ADAL" clId="{06F49CEE-1B62-4EAB-82E2-01B88F70D24D}" dt="2023-04-28T08:03:30.877" v="8698" actId="1076"/>
          <ac:picMkLst>
            <pc:docMk/>
            <pc:sldMk cId="4043147623" sldId="413"/>
            <ac:picMk id="20" creationId="{5C39118E-5AD6-E6B2-2B61-E2050D639296}"/>
          </ac:picMkLst>
        </pc:picChg>
        <pc:picChg chg="mod">
          <ac:chgData name="Lim Kim Hui" userId="65273031-5ccd-4dd3-a755-b95b46b711e2" providerId="ADAL" clId="{06F49CEE-1B62-4EAB-82E2-01B88F70D24D}" dt="2023-04-28T08:03:30.877" v="8698" actId="1076"/>
          <ac:picMkLst>
            <pc:docMk/>
            <pc:sldMk cId="4043147623" sldId="413"/>
            <ac:picMk id="22" creationId="{BF0BB121-9EB3-184B-4EEE-7BFD65229494}"/>
          </ac:picMkLst>
        </pc:picChg>
        <pc:picChg chg="mod">
          <ac:chgData name="Lim Kim Hui" userId="65273031-5ccd-4dd3-a755-b95b46b711e2" providerId="ADAL" clId="{06F49CEE-1B62-4EAB-82E2-01B88F70D24D}" dt="2023-04-28T08:03:30.877" v="8698" actId="1076"/>
          <ac:picMkLst>
            <pc:docMk/>
            <pc:sldMk cId="4043147623" sldId="413"/>
            <ac:picMk id="24" creationId="{743140CF-5DA5-2F3E-2469-BC50416E5EDD}"/>
          </ac:picMkLst>
        </pc:picChg>
      </pc:sldChg>
      <pc:sldChg chg="modSp mod">
        <pc:chgData name="Lim Kim Hui" userId="65273031-5ccd-4dd3-a755-b95b46b711e2" providerId="ADAL" clId="{06F49CEE-1B62-4EAB-82E2-01B88F70D24D}" dt="2023-04-29T15:52:55.169" v="17067" actId="207"/>
        <pc:sldMkLst>
          <pc:docMk/>
          <pc:sldMk cId="343365243" sldId="414"/>
        </pc:sldMkLst>
        <pc:spChg chg="mod">
          <ac:chgData name="Lim Kim Hui" userId="65273031-5ccd-4dd3-a755-b95b46b711e2" providerId="ADAL" clId="{06F49CEE-1B62-4EAB-82E2-01B88F70D24D}" dt="2023-04-29T15:52:42.002" v="17066" actId="207"/>
          <ac:spMkLst>
            <pc:docMk/>
            <pc:sldMk cId="343365243" sldId="414"/>
            <ac:spMk id="2" creationId="{B78D4312-74B9-B610-48E1-B8C77190E9B3}"/>
          </ac:spMkLst>
        </pc:spChg>
        <pc:spChg chg="mod">
          <ac:chgData name="Lim Kim Hui" userId="65273031-5ccd-4dd3-a755-b95b46b711e2" providerId="ADAL" clId="{06F49CEE-1B62-4EAB-82E2-01B88F70D24D}" dt="2023-04-29T15:52:42.002" v="17066" actId="207"/>
          <ac:spMkLst>
            <pc:docMk/>
            <pc:sldMk cId="343365243" sldId="414"/>
            <ac:spMk id="3" creationId="{CDE93D2F-2543-734E-D09F-410F80E4B514}"/>
          </ac:spMkLst>
        </pc:spChg>
        <pc:spChg chg="mod">
          <ac:chgData name="Lim Kim Hui" userId="65273031-5ccd-4dd3-a755-b95b46b711e2" providerId="ADAL" clId="{06F49CEE-1B62-4EAB-82E2-01B88F70D24D}" dt="2023-04-29T15:52:55.169" v="17067" actId="207"/>
          <ac:spMkLst>
            <pc:docMk/>
            <pc:sldMk cId="343365243" sldId="414"/>
            <ac:spMk id="5" creationId="{9E2EACEC-0187-DC50-FB67-594855521915}"/>
          </ac:spMkLst>
        </pc:spChg>
        <pc:spChg chg="mod">
          <ac:chgData name="Lim Kim Hui" userId="65273031-5ccd-4dd3-a755-b95b46b711e2" providerId="ADAL" clId="{06F49CEE-1B62-4EAB-82E2-01B88F70D24D}" dt="2023-04-29T15:52:55.169" v="17067" actId="207"/>
          <ac:spMkLst>
            <pc:docMk/>
            <pc:sldMk cId="343365243" sldId="414"/>
            <ac:spMk id="6" creationId="{FA6983BB-1D4E-8D4A-301A-E8EE596A3019}"/>
          </ac:spMkLst>
        </pc:spChg>
        <pc:spChg chg="mod">
          <ac:chgData name="Lim Kim Hui" userId="65273031-5ccd-4dd3-a755-b95b46b711e2" providerId="ADAL" clId="{06F49CEE-1B62-4EAB-82E2-01B88F70D24D}" dt="2023-04-29T15:52:03.916" v="17063" actId="207"/>
          <ac:spMkLst>
            <pc:docMk/>
            <pc:sldMk cId="343365243" sldId="414"/>
            <ac:spMk id="11" creationId="{99302E63-AB99-47D6-215C-0FCD4D0275CD}"/>
          </ac:spMkLst>
        </pc:spChg>
        <pc:spChg chg="mod">
          <ac:chgData name="Lim Kim Hui" userId="65273031-5ccd-4dd3-a755-b95b46b711e2" providerId="ADAL" clId="{06F49CEE-1B62-4EAB-82E2-01B88F70D24D}" dt="2023-04-29T15:52:03.916" v="17063" actId="207"/>
          <ac:spMkLst>
            <pc:docMk/>
            <pc:sldMk cId="343365243" sldId="414"/>
            <ac:spMk id="13" creationId="{7F3B3295-0E06-622E-FF41-354578121ABE}"/>
          </ac:spMkLst>
        </pc:spChg>
        <pc:spChg chg="mod">
          <ac:chgData name="Lim Kim Hui" userId="65273031-5ccd-4dd3-a755-b95b46b711e2" providerId="ADAL" clId="{06F49CEE-1B62-4EAB-82E2-01B88F70D24D}" dt="2023-04-29T15:52:03.916" v="17063" actId="207"/>
          <ac:spMkLst>
            <pc:docMk/>
            <pc:sldMk cId="343365243" sldId="414"/>
            <ac:spMk id="14" creationId="{4A805247-CF1E-52A7-DA56-A38BDB6900B4}"/>
          </ac:spMkLst>
        </pc:spChg>
        <pc:spChg chg="mod">
          <ac:chgData name="Lim Kim Hui" userId="65273031-5ccd-4dd3-a755-b95b46b711e2" providerId="ADAL" clId="{06F49CEE-1B62-4EAB-82E2-01B88F70D24D}" dt="2023-04-29T15:52:26.871" v="17065" actId="207"/>
          <ac:spMkLst>
            <pc:docMk/>
            <pc:sldMk cId="343365243" sldId="414"/>
            <ac:spMk id="18" creationId="{2C0D01C6-BD74-23D9-2B4D-F999D3644B19}"/>
          </ac:spMkLst>
        </pc:spChg>
        <pc:spChg chg="mod">
          <ac:chgData name="Lim Kim Hui" userId="65273031-5ccd-4dd3-a755-b95b46b711e2" providerId="ADAL" clId="{06F49CEE-1B62-4EAB-82E2-01B88F70D24D}" dt="2023-04-29T15:52:26.871" v="17065" actId="207"/>
          <ac:spMkLst>
            <pc:docMk/>
            <pc:sldMk cId="343365243" sldId="414"/>
            <ac:spMk id="19" creationId="{89881A7D-FC1A-CC3B-4D14-1C664C56124B}"/>
          </ac:spMkLst>
        </pc:spChg>
        <pc:spChg chg="mod">
          <ac:chgData name="Lim Kim Hui" userId="65273031-5ccd-4dd3-a755-b95b46b711e2" providerId="ADAL" clId="{06F49CEE-1B62-4EAB-82E2-01B88F70D24D}" dt="2023-04-29T15:52:26.871" v="17065" actId="207"/>
          <ac:spMkLst>
            <pc:docMk/>
            <pc:sldMk cId="343365243" sldId="414"/>
            <ac:spMk id="20" creationId="{98B56EF9-EB5A-7720-C17D-C5B1D6FFB754}"/>
          </ac:spMkLst>
        </pc:spChg>
        <pc:spChg chg="mod">
          <ac:chgData name="Lim Kim Hui" userId="65273031-5ccd-4dd3-a755-b95b46b711e2" providerId="ADAL" clId="{06F49CEE-1B62-4EAB-82E2-01B88F70D24D}" dt="2023-04-29T15:52:18.678" v="17064" actId="207"/>
          <ac:spMkLst>
            <pc:docMk/>
            <pc:sldMk cId="343365243" sldId="414"/>
            <ac:spMk id="21" creationId="{514B90ED-9C89-2897-990E-481FC17E33E9}"/>
          </ac:spMkLst>
        </pc:spChg>
        <pc:spChg chg="mod">
          <ac:chgData name="Lim Kim Hui" userId="65273031-5ccd-4dd3-a755-b95b46b711e2" providerId="ADAL" clId="{06F49CEE-1B62-4EAB-82E2-01B88F70D24D}" dt="2023-04-29T15:52:18.678" v="17064" actId="207"/>
          <ac:spMkLst>
            <pc:docMk/>
            <pc:sldMk cId="343365243" sldId="414"/>
            <ac:spMk id="22" creationId="{F917FF18-76FF-01C7-AE7F-97024E769120}"/>
          </ac:spMkLst>
        </pc:spChg>
        <pc:spChg chg="mod">
          <ac:chgData name="Lim Kim Hui" userId="65273031-5ccd-4dd3-a755-b95b46b711e2" providerId="ADAL" clId="{06F49CEE-1B62-4EAB-82E2-01B88F70D24D}" dt="2023-04-29T15:52:55.169" v="17067" actId="207"/>
          <ac:spMkLst>
            <pc:docMk/>
            <pc:sldMk cId="343365243" sldId="414"/>
            <ac:spMk id="24" creationId="{DE0251D6-C7DE-0A7F-6E28-A896B0A780B2}"/>
          </ac:spMkLst>
        </pc:spChg>
        <pc:spChg chg="mod">
          <ac:chgData name="Lim Kim Hui" userId="65273031-5ccd-4dd3-a755-b95b46b711e2" providerId="ADAL" clId="{06F49CEE-1B62-4EAB-82E2-01B88F70D24D}" dt="2023-04-29T15:52:55.169" v="17067" actId="207"/>
          <ac:spMkLst>
            <pc:docMk/>
            <pc:sldMk cId="343365243" sldId="414"/>
            <ac:spMk id="27" creationId="{DEC328C6-6F41-39C7-5371-5104EF385737}"/>
          </ac:spMkLst>
        </pc:spChg>
        <pc:spChg chg="mod">
          <ac:chgData name="Lim Kim Hui" userId="65273031-5ccd-4dd3-a755-b95b46b711e2" providerId="ADAL" clId="{06F49CEE-1B62-4EAB-82E2-01B88F70D24D}" dt="2023-04-29T15:52:42.002" v="17066" actId="207"/>
          <ac:spMkLst>
            <pc:docMk/>
            <pc:sldMk cId="343365243" sldId="414"/>
            <ac:spMk id="29" creationId="{1540E43B-A781-9BDB-C8A0-16B745D0D691}"/>
          </ac:spMkLst>
        </pc:spChg>
        <pc:spChg chg="mod">
          <ac:chgData name="Lim Kim Hui" userId="65273031-5ccd-4dd3-a755-b95b46b711e2" providerId="ADAL" clId="{06F49CEE-1B62-4EAB-82E2-01B88F70D24D}" dt="2023-04-29T15:52:42.002" v="17066" actId="207"/>
          <ac:spMkLst>
            <pc:docMk/>
            <pc:sldMk cId="343365243" sldId="414"/>
            <ac:spMk id="33" creationId="{9AE47EAD-1D2B-DBB1-EAF6-C9734C7C0F7F}"/>
          </ac:spMkLst>
        </pc:spChg>
        <pc:spChg chg="mod">
          <ac:chgData name="Lim Kim Hui" userId="65273031-5ccd-4dd3-a755-b95b46b711e2" providerId="ADAL" clId="{06F49CEE-1B62-4EAB-82E2-01B88F70D24D}" dt="2023-04-29T15:52:18.678" v="17064" actId="207"/>
          <ac:spMkLst>
            <pc:docMk/>
            <pc:sldMk cId="343365243" sldId="414"/>
            <ac:spMk id="35" creationId="{8F272331-819B-E086-377B-1E28B6446E83}"/>
          </ac:spMkLst>
        </pc:spChg>
      </pc:sldChg>
      <pc:sldChg chg="modSp add mod ord modNotesTx">
        <pc:chgData name="Lim Kim Hui" userId="65273031-5ccd-4dd3-a755-b95b46b711e2" providerId="ADAL" clId="{06F49CEE-1B62-4EAB-82E2-01B88F70D24D}" dt="2023-04-28T09:28:39.712" v="11742" actId="20577"/>
        <pc:sldMkLst>
          <pc:docMk/>
          <pc:sldMk cId="3926321029" sldId="416"/>
        </pc:sldMkLst>
        <pc:spChg chg="mod">
          <ac:chgData name="Lim Kim Hui" userId="65273031-5ccd-4dd3-a755-b95b46b711e2" providerId="ADAL" clId="{06F49CEE-1B62-4EAB-82E2-01B88F70D24D}" dt="2023-04-28T09:28:39.712" v="11742" actId="20577"/>
          <ac:spMkLst>
            <pc:docMk/>
            <pc:sldMk cId="3926321029" sldId="416"/>
            <ac:spMk id="2" creationId="{9C86C925-C9D7-6BAA-92EC-CF670964E6BB}"/>
          </ac:spMkLst>
        </pc:spChg>
        <pc:spChg chg="mod">
          <ac:chgData name="Lim Kim Hui" userId="65273031-5ccd-4dd3-a755-b95b46b711e2" providerId="ADAL" clId="{06F49CEE-1B62-4EAB-82E2-01B88F70D24D}" dt="2023-04-28T08:59:22.187" v="10595" actId="20577"/>
          <ac:spMkLst>
            <pc:docMk/>
            <pc:sldMk cId="3926321029" sldId="416"/>
            <ac:spMk id="7" creationId="{838C7058-F2C0-2DDC-38D7-44D3ADCC15A1}"/>
          </ac:spMkLst>
        </pc:spChg>
      </pc:sldChg>
    </pc:docChg>
  </pc:docChgLst>
  <pc:docChgLst>
    <pc:chgData name="Ivan Ong Jun Yi" userId="ae93fcec-2080-4fc6-8321-ee209bbb721f" providerId="ADAL" clId="{8F2143DF-A729-2642-99FE-6EFCDE0F455B}"/>
    <pc:docChg chg="undo redo custSel addSld modSld">
      <pc:chgData name="Ivan Ong Jun Yi" userId="ae93fcec-2080-4fc6-8321-ee209bbb721f" providerId="ADAL" clId="{8F2143DF-A729-2642-99FE-6EFCDE0F455B}" dt="2023-04-24T15:26:04.751" v="477" actId="1076"/>
      <pc:docMkLst>
        <pc:docMk/>
      </pc:docMkLst>
      <pc:sldChg chg="addSp delSp modSp mod">
        <pc:chgData name="Ivan Ong Jun Yi" userId="ae93fcec-2080-4fc6-8321-ee209bbb721f" providerId="ADAL" clId="{8F2143DF-A729-2642-99FE-6EFCDE0F455B}" dt="2023-04-24T15:26:04.751" v="477" actId="1076"/>
        <pc:sldMkLst>
          <pc:docMk/>
          <pc:sldMk cId="2912603142" sldId="372"/>
        </pc:sldMkLst>
        <pc:spChg chg="add mod">
          <ac:chgData name="Ivan Ong Jun Yi" userId="ae93fcec-2080-4fc6-8321-ee209bbb721f" providerId="ADAL" clId="{8F2143DF-A729-2642-99FE-6EFCDE0F455B}" dt="2023-04-24T15:25:52.226" v="471" actId="1076"/>
          <ac:spMkLst>
            <pc:docMk/>
            <pc:sldMk cId="2912603142" sldId="372"/>
            <ac:spMk id="3" creationId="{E6EC9298-DF06-8DA4-A833-9B06D16ED227}"/>
          </ac:spMkLst>
        </pc:spChg>
        <pc:spChg chg="del mod">
          <ac:chgData name="Ivan Ong Jun Yi" userId="ae93fcec-2080-4fc6-8321-ee209bbb721f" providerId="ADAL" clId="{8F2143DF-A729-2642-99FE-6EFCDE0F455B}" dt="2023-04-24T14:43:04.191" v="107" actId="478"/>
          <ac:spMkLst>
            <pc:docMk/>
            <pc:sldMk cId="2912603142" sldId="372"/>
            <ac:spMk id="4" creationId="{2ABF2159-662A-A4CA-86E6-A589352E44CA}"/>
          </ac:spMkLst>
        </pc:spChg>
        <pc:spChg chg="mod">
          <ac:chgData name="Ivan Ong Jun Yi" userId="ae93fcec-2080-4fc6-8321-ee209bbb721f" providerId="ADAL" clId="{8F2143DF-A729-2642-99FE-6EFCDE0F455B}" dt="2023-04-24T15:25:49.996" v="467" actId="14100"/>
          <ac:spMkLst>
            <pc:docMk/>
            <pc:sldMk cId="2912603142" sldId="372"/>
            <ac:spMk id="5" creationId="{06EE024A-DA49-4387-BF5A-4CFA91434243}"/>
          </ac:spMkLst>
        </pc:spChg>
        <pc:spChg chg="del mod">
          <ac:chgData name="Ivan Ong Jun Yi" userId="ae93fcec-2080-4fc6-8321-ee209bbb721f" providerId="ADAL" clId="{8F2143DF-A729-2642-99FE-6EFCDE0F455B}" dt="2023-04-24T15:17:16.368" v="307" actId="478"/>
          <ac:spMkLst>
            <pc:docMk/>
            <pc:sldMk cId="2912603142" sldId="372"/>
            <ac:spMk id="6" creationId="{0BF1602D-4EFD-F072-8787-9618949F08A0}"/>
          </ac:spMkLst>
        </pc:spChg>
        <pc:spChg chg="mod">
          <ac:chgData name="Ivan Ong Jun Yi" userId="ae93fcec-2080-4fc6-8321-ee209bbb721f" providerId="ADAL" clId="{8F2143DF-A729-2642-99FE-6EFCDE0F455B}" dt="2023-04-24T15:25:49.996" v="467" actId="14100"/>
          <ac:spMkLst>
            <pc:docMk/>
            <pc:sldMk cId="2912603142" sldId="372"/>
            <ac:spMk id="9" creationId="{275758E6-1E02-7EC4-5DCD-866FB2C2A495}"/>
          </ac:spMkLst>
        </pc:spChg>
        <pc:spChg chg="mod">
          <ac:chgData name="Ivan Ong Jun Yi" userId="ae93fcec-2080-4fc6-8321-ee209bbb721f" providerId="ADAL" clId="{8F2143DF-A729-2642-99FE-6EFCDE0F455B}" dt="2023-04-24T15:23:02.352" v="379" actId="27636"/>
          <ac:spMkLst>
            <pc:docMk/>
            <pc:sldMk cId="2912603142" sldId="372"/>
            <ac:spMk id="10" creationId="{999AA318-F3D0-5E26-1F12-89E53188723C}"/>
          </ac:spMkLst>
        </pc:spChg>
        <pc:spChg chg="mod">
          <ac:chgData name="Ivan Ong Jun Yi" userId="ae93fcec-2080-4fc6-8321-ee209bbb721f" providerId="ADAL" clId="{8F2143DF-A729-2642-99FE-6EFCDE0F455B}" dt="2023-04-24T15:25:49.996" v="467" actId="14100"/>
          <ac:spMkLst>
            <pc:docMk/>
            <pc:sldMk cId="2912603142" sldId="372"/>
            <ac:spMk id="11" creationId="{859EF343-2E02-360F-A93C-CB471CA5FE37}"/>
          </ac:spMkLst>
        </pc:spChg>
        <pc:spChg chg="add mod">
          <ac:chgData name="Ivan Ong Jun Yi" userId="ae93fcec-2080-4fc6-8321-ee209bbb721f" providerId="ADAL" clId="{8F2143DF-A729-2642-99FE-6EFCDE0F455B}" dt="2023-04-24T15:25:52.226" v="471" actId="1076"/>
          <ac:spMkLst>
            <pc:docMk/>
            <pc:sldMk cId="2912603142" sldId="372"/>
            <ac:spMk id="12" creationId="{6A897273-83FE-F433-FE02-B8053FE73BB0}"/>
          </ac:spMkLst>
        </pc:spChg>
        <pc:spChg chg="mod">
          <ac:chgData name="Ivan Ong Jun Yi" userId="ae93fcec-2080-4fc6-8321-ee209bbb721f" providerId="ADAL" clId="{8F2143DF-A729-2642-99FE-6EFCDE0F455B}" dt="2023-04-24T15:26:04.751" v="477" actId="1076"/>
          <ac:spMkLst>
            <pc:docMk/>
            <pc:sldMk cId="2912603142" sldId="372"/>
            <ac:spMk id="13" creationId="{0DBFC081-AACA-DE8C-77E5-AD65590384B9}"/>
          </ac:spMkLst>
        </pc:spChg>
        <pc:spChg chg="mod">
          <ac:chgData name="Ivan Ong Jun Yi" userId="ae93fcec-2080-4fc6-8321-ee209bbb721f" providerId="ADAL" clId="{8F2143DF-A729-2642-99FE-6EFCDE0F455B}" dt="2023-04-24T15:26:04.751" v="477" actId="1076"/>
          <ac:spMkLst>
            <pc:docMk/>
            <pc:sldMk cId="2912603142" sldId="372"/>
            <ac:spMk id="14" creationId="{D9CB2F99-8A91-0C87-98FD-31F3E0F316FD}"/>
          </ac:spMkLst>
        </pc:spChg>
        <pc:spChg chg="mod">
          <ac:chgData name="Ivan Ong Jun Yi" userId="ae93fcec-2080-4fc6-8321-ee209bbb721f" providerId="ADAL" clId="{8F2143DF-A729-2642-99FE-6EFCDE0F455B}" dt="2023-04-24T15:26:04.751" v="477" actId="1076"/>
          <ac:spMkLst>
            <pc:docMk/>
            <pc:sldMk cId="2912603142" sldId="372"/>
            <ac:spMk id="16" creationId="{B370F959-BC80-D8BA-6096-E94B59E7EE19}"/>
          </ac:spMkLst>
        </pc:spChg>
        <pc:spChg chg="add mod">
          <ac:chgData name="Ivan Ong Jun Yi" userId="ae93fcec-2080-4fc6-8321-ee209bbb721f" providerId="ADAL" clId="{8F2143DF-A729-2642-99FE-6EFCDE0F455B}" dt="2023-04-24T15:25:52.619" v="472" actId="1076"/>
          <ac:spMkLst>
            <pc:docMk/>
            <pc:sldMk cId="2912603142" sldId="372"/>
            <ac:spMk id="17" creationId="{6A08837A-418A-A839-8CF3-68C7B87B623E}"/>
          </ac:spMkLst>
        </pc:spChg>
        <pc:spChg chg="add mod">
          <ac:chgData name="Ivan Ong Jun Yi" userId="ae93fcec-2080-4fc6-8321-ee209bbb721f" providerId="ADAL" clId="{8F2143DF-A729-2642-99FE-6EFCDE0F455B}" dt="2023-04-24T15:25:52.947" v="473" actId="1076"/>
          <ac:spMkLst>
            <pc:docMk/>
            <pc:sldMk cId="2912603142" sldId="372"/>
            <ac:spMk id="19" creationId="{19330BF3-2B92-29CF-BB75-8F2D8FC68D16}"/>
          </ac:spMkLst>
        </pc:spChg>
        <pc:spChg chg="add mod">
          <ac:chgData name="Ivan Ong Jun Yi" userId="ae93fcec-2080-4fc6-8321-ee209bbb721f" providerId="ADAL" clId="{8F2143DF-A729-2642-99FE-6EFCDE0F455B}" dt="2023-04-24T15:25:52.226" v="471" actId="1076"/>
          <ac:spMkLst>
            <pc:docMk/>
            <pc:sldMk cId="2912603142" sldId="372"/>
            <ac:spMk id="21" creationId="{095CF5F9-44C0-1AD4-4F66-DF37C267A34D}"/>
          </ac:spMkLst>
        </pc:spChg>
        <pc:spChg chg="add mod">
          <ac:chgData name="Ivan Ong Jun Yi" userId="ae93fcec-2080-4fc6-8321-ee209bbb721f" providerId="ADAL" clId="{8F2143DF-A729-2642-99FE-6EFCDE0F455B}" dt="2023-04-24T15:25:52.226" v="471" actId="1076"/>
          <ac:spMkLst>
            <pc:docMk/>
            <pc:sldMk cId="2912603142" sldId="372"/>
            <ac:spMk id="23" creationId="{A955EEB5-624C-E7D7-3202-EAD0B7CFC36D}"/>
          </ac:spMkLst>
        </pc:spChg>
        <pc:spChg chg="add mod">
          <ac:chgData name="Ivan Ong Jun Yi" userId="ae93fcec-2080-4fc6-8321-ee209bbb721f" providerId="ADAL" clId="{8F2143DF-A729-2642-99FE-6EFCDE0F455B}" dt="2023-04-24T15:25:52.619" v="472" actId="1076"/>
          <ac:spMkLst>
            <pc:docMk/>
            <pc:sldMk cId="2912603142" sldId="372"/>
            <ac:spMk id="25" creationId="{2F7C7E17-D4C3-8AD2-AFD6-D7D045FA8FB4}"/>
          </ac:spMkLst>
        </pc:spChg>
        <pc:spChg chg="add del mod">
          <ac:chgData name="Ivan Ong Jun Yi" userId="ae93fcec-2080-4fc6-8321-ee209bbb721f" providerId="ADAL" clId="{8F2143DF-A729-2642-99FE-6EFCDE0F455B}" dt="2023-04-24T15:25:52.947" v="473" actId="1076"/>
          <ac:spMkLst>
            <pc:docMk/>
            <pc:sldMk cId="2912603142" sldId="372"/>
            <ac:spMk id="27" creationId="{B5D038BB-34BC-48AF-5401-785D55B4E1AC}"/>
          </ac:spMkLst>
        </pc:spChg>
        <pc:spChg chg="add del mod">
          <ac:chgData name="Ivan Ong Jun Yi" userId="ae93fcec-2080-4fc6-8321-ee209bbb721f" providerId="ADAL" clId="{8F2143DF-A729-2642-99FE-6EFCDE0F455B}" dt="2023-04-24T14:43:32.610" v="115"/>
          <ac:spMkLst>
            <pc:docMk/>
            <pc:sldMk cId="2912603142" sldId="372"/>
            <ac:spMk id="29" creationId="{95E9D6AF-EA8D-AD69-D70B-BE99D5B3DF5B}"/>
          </ac:spMkLst>
        </pc:spChg>
        <pc:spChg chg="add del mod">
          <ac:chgData name="Ivan Ong Jun Yi" userId="ae93fcec-2080-4fc6-8321-ee209bbb721f" providerId="ADAL" clId="{8F2143DF-A729-2642-99FE-6EFCDE0F455B}" dt="2023-04-24T14:43:32.610" v="115"/>
          <ac:spMkLst>
            <pc:docMk/>
            <pc:sldMk cId="2912603142" sldId="372"/>
            <ac:spMk id="31" creationId="{103DB8CA-D244-F1B0-FDE8-0EE1F7C1A648}"/>
          </ac:spMkLst>
        </pc:spChg>
        <pc:spChg chg="add del mod">
          <ac:chgData name="Ivan Ong Jun Yi" userId="ae93fcec-2080-4fc6-8321-ee209bbb721f" providerId="ADAL" clId="{8F2143DF-A729-2642-99FE-6EFCDE0F455B}" dt="2023-04-24T14:43:32.610" v="115"/>
          <ac:spMkLst>
            <pc:docMk/>
            <pc:sldMk cId="2912603142" sldId="372"/>
            <ac:spMk id="33" creationId="{5E6DE14E-827D-946B-D918-2C1EA57EBA7E}"/>
          </ac:spMkLst>
        </pc:spChg>
        <pc:spChg chg="add del mod">
          <ac:chgData name="Ivan Ong Jun Yi" userId="ae93fcec-2080-4fc6-8321-ee209bbb721f" providerId="ADAL" clId="{8F2143DF-A729-2642-99FE-6EFCDE0F455B}" dt="2023-04-24T14:43:32.610" v="115"/>
          <ac:spMkLst>
            <pc:docMk/>
            <pc:sldMk cId="2912603142" sldId="372"/>
            <ac:spMk id="35" creationId="{4190A561-768E-96B9-9665-223BA3174933}"/>
          </ac:spMkLst>
        </pc:spChg>
        <pc:spChg chg="add mod">
          <ac:chgData name="Ivan Ong Jun Yi" userId="ae93fcec-2080-4fc6-8321-ee209bbb721f" providerId="ADAL" clId="{8F2143DF-A729-2642-99FE-6EFCDE0F455B}" dt="2023-04-24T15:25:52.226" v="471" actId="1076"/>
          <ac:spMkLst>
            <pc:docMk/>
            <pc:sldMk cId="2912603142" sldId="372"/>
            <ac:spMk id="37" creationId="{AA66960B-3DCA-0A45-BBD3-1113363030D1}"/>
          </ac:spMkLst>
        </pc:spChg>
        <pc:spChg chg="add mod">
          <ac:chgData name="Ivan Ong Jun Yi" userId="ae93fcec-2080-4fc6-8321-ee209bbb721f" providerId="ADAL" clId="{8F2143DF-A729-2642-99FE-6EFCDE0F455B}" dt="2023-04-24T15:25:52.226" v="471" actId="1076"/>
          <ac:spMkLst>
            <pc:docMk/>
            <pc:sldMk cId="2912603142" sldId="372"/>
            <ac:spMk id="39" creationId="{17EF2A7D-4419-9F04-32B1-5CD640733D09}"/>
          </ac:spMkLst>
        </pc:spChg>
        <pc:spChg chg="add mod">
          <ac:chgData name="Ivan Ong Jun Yi" userId="ae93fcec-2080-4fc6-8321-ee209bbb721f" providerId="ADAL" clId="{8F2143DF-A729-2642-99FE-6EFCDE0F455B}" dt="2023-04-24T15:25:52.619" v="472" actId="1076"/>
          <ac:spMkLst>
            <pc:docMk/>
            <pc:sldMk cId="2912603142" sldId="372"/>
            <ac:spMk id="41" creationId="{9FD28227-ED38-04EB-6F74-CF0A4C5C49DC}"/>
          </ac:spMkLst>
        </pc:spChg>
        <pc:spChg chg="add mod">
          <ac:chgData name="Ivan Ong Jun Yi" userId="ae93fcec-2080-4fc6-8321-ee209bbb721f" providerId="ADAL" clId="{8F2143DF-A729-2642-99FE-6EFCDE0F455B}" dt="2023-04-24T15:25:52.947" v="473" actId="1076"/>
          <ac:spMkLst>
            <pc:docMk/>
            <pc:sldMk cId="2912603142" sldId="372"/>
            <ac:spMk id="43" creationId="{BE6F0FD3-F7E9-DDF7-B306-749116DACFC1}"/>
          </ac:spMkLst>
        </pc:spChg>
        <pc:spChg chg="add del mod">
          <ac:chgData name="Ivan Ong Jun Yi" userId="ae93fcec-2080-4fc6-8321-ee209bbb721f" providerId="ADAL" clId="{8F2143DF-A729-2642-99FE-6EFCDE0F455B}" dt="2023-04-24T14:46:32.191" v="164"/>
          <ac:spMkLst>
            <pc:docMk/>
            <pc:sldMk cId="2912603142" sldId="372"/>
            <ac:spMk id="45" creationId="{624E9E56-5C88-6D13-BE8D-1B63E95970A4}"/>
          </ac:spMkLst>
        </pc:spChg>
        <pc:spChg chg="add del mod">
          <ac:chgData name="Ivan Ong Jun Yi" userId="ae93fcec-2080-4fc6-8321-ee209bbb721f" providerId="ADAL" clId="{8F2143DF-A729-2642-99FE-6EFCDE0F455B}" dt="2023-04-24T14:46:32.191" v="164"/>
          <ac:spMkLst>
            <pc:docMk/>
            <pc:sldMk cId="2912603142" sldId="372"/>
            <ac:spMk id="47" creationId="{328D7EE6-E120-F45E-B210-951EE2A04F9D}"/>
          </ac:spMkLst>
        </pc:spChg>
        <pc:spChg chg="add del mod">
          <ac:chgData name="Ivan Ong Jun Yi" userId="ae93fcec-2080-4fc6-8321-ee209bbb721f" providerId="ADAL" clId="{8F2143DF-A729-2642-99FE-6EFCDE0F455B}" dt="2023-04-24T14:46:32.191" v="164"/>
          <ac:spMkLst>
            <pc:docMk/>
            <pc:sldMk cId="2912603142" sldId="372"/>
            <ac:spMk id="49" creationId="{2B82BB28-0A49-CA9F-DCFD-14FBE0A36AC6}"/>
          </ac:spMkLst>
        </pc:spChg>
        <pc:spChg chg="add mod">
          <ac:chgData name="Ivan Ong Jun Yi" userId="ae93fcec-2080-4fc6-8321-ee209bbb721f" providerId="ADAL" clId="{8F2143DF-A729-2642-99FE-6EFCDE0F455B}" dt="2023-04-24T15:25:52.947" v="473" actId="1076"/>
          <ac:spMkLst>
            <pc:docMk/>
            <pc:sldMk cId="2912603142" sldId="372"/>
            <ac:spMk id="51" creationId="{CCED0006-051F-C40F-93EE-ECA6083A5377}"/>
          </ac:spMkLst>
        </pc:spChg>
        <pc:spChg chg="add mod">
          <ac:chgData name="Ivan Ong Jun Yi" userId="ae93fcec-2080-4fc6-8321-ee209bbb721f" providerId="ADAL" clId="{8F2143DF-A729-2642-99FE-6EFCDE0F455B}" dt="2023-04-24T15:25:52.947" v="473" actId="1076"/>
          <ac:spMkLst>
            <pc:docMk/>
            <pc:sldMk cId="2912603142" sldId="372"/>
            <ac:spMk id="53" creationId="{C6D2874C-8099-1088-E1E3-24DD1F01242A}"/>
          </ac:spMkLst>
        </pc:spChg>
        <pc:spChg chg="add mod">
          <ac:chgData name="Ivan Ong Jun Yi" userId="ae93fcec-2080-4fc6-8321-ee209bbb721f" providerId="ADAL" clId="{8F2143DF-A729-2642-99FE-6EFCDE0F455B}" dt="2023-04-24T15:25:52.947" v="473" actId="1076"/>
          <ac:spMkLst>
            <pc:docMk/>
            <pc:sldMk cId="2912603142" sldId="372"/>
            <ac:spMk id="55" creationId="{3ECE2402-16DC-0F65-6009-7E1B6A53C4F2}"/>
          </ac:spMkLst>
        </pc:spChg>
        <pc:picChg chg="add del mod">
          <ac:chgData name="Ivan Ong Jun Yi" userId="ae93fcec-2080-4fc6-8321-ee209bbb721f" providerId="ADAL" clId="{8F2143DF-A729-2642-99FE-6EFCDE0F455B}" dt="2023-04-24T14:47:37.845" v="173" actId="478"/>
          <ac:picMkLst>
            <pc:docMk/>
            <pc:sldMk cId="2912603142" sldId="372"/>
            <ac:picMk id="7" creationId="{EF1A64C8-60D6-9702-326A-B14D70F55DE4}"/>
          </ac:picMkLst>
        </pc:picChg>
        <pc:picChg chg="mod">
          <ac:chgData name="Ivan Ong Jun Yi" userId="ae93fcec-2080-4fc6-8321-ee209bbb721f" providerId="ADAL" clId="{8F2143DF-A729-2642-99FE-6EFCDE0F455B}" dt="2023-04-24T15:11:00.141" v="294" actId="1076"/>
          <ac:picMkLst>
            <pc:docMk/>
            <pc:sldMk cId="2912603142" sldId="372"/>
            <ac:picMk id="8" creationId="{971660A6-9FFF-BFC0-4E2A-2BDDD2F949A5}"/>
          </ac:picMkLst>
        </pc:picChg>
        <pc:picChg chg="add del mod">
          <ac:chgData name="Ivan Ong Jun Yi" userId="ae93fcec-2080-4fc6-8321-ee209bbb721f" providerId="ADAL" clId="{8F2143DF-A729-2642-99FE-6EFCDE0F455B}" dt="2023-04-24T14:48:39.035" v="179" actId="478"/>
          <ac:picMkLst>
            <pc:docMk/>
            <pc:sldMk cId="2912603142" sldId="372"/>
            <ac:picMk id="15" creationId="{B3613BB5-35AE-6BF0-8BAE-8039A0DE0130}"/>
          </ac:picMkLst>
        </pc:picChg>
        <pc:picChg chg="add del mod">
          <ac:chgData name="Ivan Ong Jun Yi" userId="ae93fcec-2080-4fc6-8321-ee209bbb721f" providerId="ADAL" clId="{8F2143DF-A729-2642-99FE-6EFCDE0F455B}" dt="2023-04-24T14:49:24.852" v="186" actId="478"/>
          <ac:picMkLst>
            <pc:docMk/>
            <pc:sldMk cId="2912603142" sldId="372"/>
            <ac:picMk id="18" creationId="{0B0E00BA-6077-5712-72AF-A6A35BE5392F}"/>
          </ac:picMkLst>
        </pc:picChg>
        <pc:picChg chg="add del mod">
          <ac:chgData name="Ivan Ong Jun Yi" userId="ae93fcec-2080-4fc6-8321-ee209bbb721f" providerId="ADAL" clId="{8F2143DF-A729-2642-99FE-6EFCDE0F455B}" dt="2023-04-24T14:59:19.289" v="257" actId="478"/>
          <ac:picMkLst>
            <pc:docMk/>
            <pc:sldMk cId="2912603142" sldId="372"/>
            <ac:picMk id="20" creationId="{855EF2A0-1A79-3DA1-4CF4-686F8A44DDCB}"/>
          </ac:picMkLst>
        </pc:picChg>
        <pc:picChg chg="add del mod">
          <ac:chgData name="Ivan Ong Jun Yi" userId="ae93fcec-2080-4fc6-8321-ee209bbb721f" providerId="ADAL" clId="{8F2143DF-A729-2642-99FE-6EFCDE0F455B}" dt="2023-04-24T15:08:03.991" v="263" actId="478"/>
          <ac:picMkLst>
            <pc:docMk/>
            <pc:sldMk cId="2912603142" sldId="372"/>
            <ac:picMk id="22" creationId="{555691B5-AFA9-0EF7-334E-D18A6A30CFD5}"/>
          </ac:picMkLst>
        </pc:picChg>
        <pc:picChg chg="add del mod">
          <ac:chgData name="Ivan Ong Jun Yi" userId="ae93fcec-2080-4fc6-8321-ee209bbb721f" providerId="ADAL" clId="{8F2143DF-A729-2642-99FE-6EFCDE0F455B}" dt="2023-04-24T15:08:41.504" v="268" actId="478"/>
          <ac:picMkLst>
            <pc:docMk/>
            <pc:sldMk cId="2912603142" sldId="372"/>
            <ac:picMk id="24" creationId="{E75EEEBE-1CBE-6470-A3BC-516CA2E4DF5D}"/>
          </ac:picMkLst>
        </pc:picChg>
        <pc:picChg chg="add del mod">
          <ac:chgData name="Ivan Ong Jun Yi" userId="ae93fcec-2080-4fc6-8321-ee209bbb721f" providerId="ADAL" clId="{8F2143DF-A729-2642-99FE-6EFCDE0F455B}" dt="2023-04-24T15:09:54.201" v="278" actId="478"/>
          <ac:picMkLst>
            <pc:docMk/>
            <pc:sldMk cId="2912603142" sldId="372"/>
            <ac:picMk id="26" creationId="{70909EDE-2274-865A-C469-416521119032}"/>
          </ac:picMkLst>
        </pc:picChg>
        <pc:picChg chg="add del mod">
          <ac:chgData name="Ivan Ong Jun Yi" userId="ae93fcec-2080-4fc6-8321-ee209bbb721f" providerId="ADAL" clId="{8F2143DF-A729-2642-99FE-6EFCDE0F455B}" dt="2023-04-24T14:43:32.610" v="115"/>
          <ac:picMkLst>
            <pc:docMk/>
            <pc:sldMk cId="2912603142" sldId="372"/>
            <ac:picMk id="28" creationId="{346F74A6-4300-6A70-F31D-F8EDBC212884}"/>
          </ac:picMkLst>
        </pc:picChg>
        <pc:picChg chg="add del mod">
          <ac:chgData name="Ivan Ong Jun Yi" userId="ae93fcec-2080-4fc6-8321-ee209bbb721f" providerId="ADAL" clId="{8F2143DF-A729-2642-99FE-6EFCDE0F455B}" dt="2023-04-24T14:43:32.610" v="115"/>
          <ac:picMkLst>
            <pc:docMk/>
            <pc:sldMk cId="2912603142" sldId="372"/>
            <ac:picMk id="30" creationId="{A48345EC-3AE7-F672-F045-9272476F4636}"/>
          </ac:picMkLst>
        </pc:picChg>
        <pc:picChg chg="add del mod">
          <ac:chgData name="Ivan Ong Jun Yi" userId="ae93fcec-2080-4fc6-8321-ee209bbb721f" providerId="ADAL" clId="{8F2143DF-A729-2642-99FE-6EFCDE0F455B}" dt="2023-04-24T14:43:32.610" v="115"/>
          <ac:picMkLst>
            <pc:docMk/>
            <pc:sldMk cId="2912603142" sldId="372"/>
            <ac:picMk id="32" creationId="{13B9F1B1-F7C8-1009-B5F9-5F55626FD56B}"/>
          </ac:picMkLst>
        </pc:picChg>
        <pc:picChg chg="add del mod">
          <ac:chgData name="Ivan Ong Jun Yi" userId="ae93fcec-2080-4fc6-8321-ee209bbb721f" providerId="ADAL" clId="{8F2143DF-A729-2642-99FE-6EFCDE0F455B}" dt="2023-04-24T14:43:32.610" v="115"/>
          <ac:picMkLst>
            <pc:docMk/>
            <pc:sldMk cId="2912603142" sldId="372"/>
            <ac:picMk id="34" creationId="{B8107BF3-01A7-9EDF-C7D2-17405E8FFFF1}"/>
          </ac:picMkLst>
        </pc:picChg>
        <pc:picChg chg="add del mod">
          <ac:chgData name="Ivan Ong Jun Yi" userId="ae93fcec-2080-4fc6-8321-ee209bbb721f" providerId="ADAL" clId="{8F2143DF-A729-2642-99FE-6EFCDE0F455B}" dt="2023-04-24T15:18:50.222" v="330" actId="478"/>
          <ac:picMkLst>
            <pc:docMk/>
            <pc:sldMk cId="2912603142" sldId="372"/>
            <ac:picMk id="36" creationId="{FFDC96F9-B7F3-919F-4C25-EFA3FC02F621}"/>
          </ac:picMkLst>
        </pc:picChg>
        <pc:picChg chg="add del mod">
          <ac:chgData name="Ivan Ong Jun Yi" userId="ae93fcec-2080-4fc6-8321-ee209bbb721f" providerId="ADAL" clId="{8F2143DF-A729-2642-99FE-6EFCDE0F455B}" dt="2023-04-24T15:20:36.820" v="338" actId="478"/>
          <ac:picMkLst>
            <pc:docMk/>
            <pc:sldMk cId="2912603142" sldId="372"/>
            <ac:picMk id="38" creationId="{AFCA298D-96AA-FB1E-9EC5-75783FA17636}"/>
          </ac:picMkLst>
        </pc:picChg>
        <pc:picChg chg="add del mod">
          <ac:chgData name="Ivan Ong Jun Yi" userId="ae93fcec-2080-4fc6-8321-ee209bbb721f" providerId="ADAL" clId="{8F2143DF-A729-2642-99FE-6EFCDE0F455B}" dt="2023-04-24T15:20:52.844" v="345" actId="478"/>
          <ac:picMkLst>
            <pc:docMk/>
            <pc:sldMk cId="2912603142" sldId="372"/>
            <ac:picMk id="40" creationId="{6E53CDDA-ACCB-5E34-0522-4DAF69B81109}"/>
          </ac:picMkLst>
        </pc:picChg>
        <pc:picChg chg="add del mod">
          <ac:chgData name="Ivan Ong Jun Yi" userId="ae93fcec-2080-4fc6-8321-ee209bbb721f" providerId="ADAL" clId="{8F2143DF-A729-2642-99FE-6EFCDE0F455B}" dt="2023-04-24T15:21:18.568" v="348" actId="478"/>
          <ac:picMkLst>
            <pc:docMk/>
            <pc:sldMk cId="2912603142" sldId="372"/>
            <ac:picMk id="42" creationId="{412D4C58-A699-0E74-C7F1-E440C9AB1C24}"/>
          </ac:picMkLst>
        </pc:picChg>
        <pc:picChg chg="add del mod">
          <ac:chgData name="Ivan Ong Jun Yi" userId="ae93fcec-2080-4fc6-8321-ee209bbb721f" providerId="ADAL" clId="{8F2143DF-A729-2642-99FE-6EFCDE0F455B}" dt="2023-04-24T14:46:32.191" v="164"/>
          <ac:picMkLst>
            <pc:docMk/>
            <pc:sldMk cId="2912603142" sldId="372"/>
            <ac:picMk id="44" creationId="{711CE6ED-40E8-D831-3B58-B4EEB7870A6E}"/>
          </ac:picMkLst>
        </pc:picChg>
        <pc:picChg chg="add del mod">
          <ac:chgData name="Ivan Ong Jun Yi" userId="ae93fcec-2080-4fc6-8321-ee209bbb721f" providerId="ADAL" clId="{8F2143DF-A729-2642-99FE-6EFCDE0F455B}" dt="2023-04-24T14:46:32.191" v="164"/>
          <ac:picMkLst>
            <pc:docMk/>
            <pc:sldMk cId="2912603142" sldId="372"/>
            <ac:picMk id="46" creationId="{5877567B-BF2F-C545-6BFB-5B2073FAC1A0}"/>
          </ac:picMkLst>
        </pc:picChg>
        <pc:picChg chg="add del mod">
          <ac:chgData name="Ivan Ong Jun Yi" userId="ae93fcec-2080-4fc6-8321-ee209bbb721f" providerId="ADAL" clId="{8F2143DF-A729-2642-99FE-6EFCDE0F455B}" dt="2023-04-24T14:46:32.191" v="164"/>
          <ac:picMkLst>
            <pc:docMk/>
            <pc:sldMk cId="2912603142" sldId="372"/>
            <ac:picMk id="48" creationId="{014F9697-C3CA-55E7-D514-6AB26C4C11F4}"/>
          </ac:picMkLst>
        </pc:picChg>
        <pc:picChg chg="add del mod">
          <ac:chgData name="Ivan Ong Jun Yi" userId="ae93fcec-2080-4fc6-8321-ee209bbb721f" providerId="ADAL" clId="{8F2143DF-A729-2642-99FE-6EFCDE0F455B}" dt="2023-04-24T14:49:55.248" v="191" actId="478"/>
          <ac:picMkLst>
            <pc:docMk/>
            <pc:sldMk cId="2912603142" sldId="372"/>
            <ac:picMk id="50" creationId="{3A4B6E6A-D3D0-DD83-3E11-887832B2DA7C}"/>
          </ac:picMkLst>
        </pc:picChg>
        <pc:picChg chg="add del mod">
          <ac:chgData name="Ivan Ong Jun Yi" userId="ae93fcec-2080-4fc6-8321-ee209bbb721f" providerId="ADAL" clId="{8F2143DF-A729-2642-99FE-6EFCDE0F455B}" dt="2023-04-24T15:10:26.624" v="284" actId="478"/>
          <ac:picMkLst>
            <pc:docMk/>
            <pc:sldMk cId="2912603142" sldId="372"/>
            <ac:picMk id="52" creationId="{BFD40FFA-29C6-065A-1BAA-E587841A67C4}"/>
          </ac:picMkLst>
        </pc:picChg>
        <pc:picChg chg="add del mod">
          <ac:chgData name="Ivan Ong Jun Yi" userId="ae93fcec-2080-4fc6-8321-ee209bbb721f" providerId="ADAL" clId="{8F2143DF-A729-2642-99FE-6EFCDE0F455B}" dt="2023-04-24T15:21:35.131" v="355" actId="478"/>
          <ac:picMkLst>
            <pc:docMk/>
            <pc:sldMk cId="2912603142" sldId="372"/>
            <ac:picMk id="54" creationId="{D0E7E93F-137D-5D50-9751-CDD9F3321533}"/>
          </ac:picMkLst>
        </pc:picChg>
        <pc:picChg chg="add mod">
          <ac:chgData name="Ivan Ong Jun Yi" userId="ae93fcec-2080-4fc6-8321-ee209bbb721f" providerId="ADAL" clId="{8F2143DF-A729-2642-99FE-6EFCDE0F455B}" dt="2023-04-24T15:25:52.619" v="472" actId="1076"/>
          <ac:picMkLst>
            <pc:docMk/>
            <pc:sldMk cId="2912603142" sldId="372"/>
            <ac:picMk id="56" creationId="{327975B8-BAD9-1719-3FDA-3FEB29ADFAC9}"/>
          </ac:picMkLst>
        </pc:picChg>
        <pc:picChg chg="add del mod">
          <ac:chgData name="Ivan Ong Jun Yi" userId="ae93fcec-2080-4fc6-8321-ee209bbb721f" providerId="ADAL" clId="{8F2143DF-A729-2642-99FE-6EFCDE0F455B}" dt="2023-04-24T14:50:30.715" v="197" actId="478"/>
          <ac:picMkLst>
            <pc:docMk/>
            <pc:sldMk cId="2912603142" sldId="372"/>
            <ac:picMk id="1026" creationId="{4B0D093E-1FB2-CE16-C8BB-83AF89B63774}"/>
          </ac:picMkLst>
        </pc:picChg>
        <pc:picChg chg="add mod">
          <ac:chgData name="Ivan Ong Jun Yi" userId="ae93fcec-2080-4fc6-8321-ee209bbb721f" providerId="ADAL" clId="{8F2143DF-A729-2642-99FE-6EFCDE0F455B}" dt="2023-04-24T15:25:52.226" v="471" actId="1076"/>
          <ac:picMkLst>
            <pc:docMk/>
            <pc:sldMk cId="2912603142" sldId="372"/>
            <ac:picMk id="1028" creationId="{85D800D5-2AEE-5208-2A1B-D072F9AC095B}"/>
          </ac:picMkLst>
        </pc:picChg>
        <pc:picChg chg="add mod">
          <ac:chgData name="Ivan Ong Jun Yi" userId="ae93fcec-2080-4fc6-8321-ee209bbb721f" providerId="ADAL" clId="{8F2143DF-A729-2642-99FE-6EFCDE0F455B}" dt="2023-04-24T15:25:52.619" v="472" actId="1076"/>
          <ac:picMkLst>
            <pc:docMk/>
            <pc:sldMk cId="2912603142" sldId="372"/>
            <ac:picMk id="1030" creationId="{4671191C-A29E-4F36-3630-C74BE9DA1E36}"/>
          </ac:picMkLst>
        </pc:picChg>
        <pc:picChg chg="add mod">
          <ac:chgData name="Ivan Ong Jun Yi" userId="ae93fcec-2080-4fc6-8321-ee209bbb721f" providerId="ADAL" clId="{8F2143DF-A729-2642-99FE-6EFCDE0F455B}" dt="2023-04-24T15:25:52.947" v="473" actId="1076"/>
          <ac:picMkLst>
            <pc:docMk/>
            <pc:sldMk cId="2912603142" sldId="372"/>
            <ac:picMk id="1032" creationId="{FB0EC6FF-0D1C-29DC-CA38-3CC446570CD2}"/>
          </ac:picMkLst>
        </pc:picChg>
        <pc:picChg chg="add mod">
          <ac:chgData name="Ivan Ong Jun Yi" userId="ae93fcec-2080-4fc6-8321-ee209bbb721f" providerId="ADAL" clId="{8F2143DF-A729-2642-99FE-6EFCDE0F455B}" dt="2023-04-24T15:25:52.947" v="473" actId="1076"/>
          <ac:picMkLst>
            <pc:docMk/>
            <pc:sldMk cId="2912603142" sldId="372"/>
            <ac:picMk id="1034" creationId="{E053C418-5A0B-79D9-3168-CEE0379EA0A3}"/>
          </ac:picMkLst>
        </pc:picChg>
        <pc:picChg chg="add mod">
          <ac:chgData name="Ivan Ong Jun Yi" userId="ae93fcec-2080-4fc6-8321-ee209bbb721f" providerId="ADAL" clId="{8F2143DF-A729-2642-99FE-6EFCDE0F455B}" dt="2023-04-24T15:25:52.226" v="471" actId="1076"/>
          <ac:picMkLst>
            <pc:docMk/>
            <pc:sldMk cId="2912603142" sldId="372"/>
            <ac:picMk id="1036" creationId="{51781DCA-DCE7-6644-2570-3798F666B0C0}"/>
          </ac:picMkLst>
        </pc:picChg>
        <pc:picChg chg="add mod">
          <ac:chgData name="Ivan Ong Jun Yi" userId="ae93fcec-2080-4fc6-8321-ee209bbb721f" providerId="ADAL" clId="{8F2143DF-A729-2642-99FE-6EFCDE0F455B}" dt="2023-04-24T15:25:52.226" v="471" actId="1076"/>
          <ac:picMkLst>
            <pc:docMk/>
            <pc:sldMk cId="2912603142" sldId="372"/>
            <ac:picMk id="1038" creationId="{E3FCA543-06EC-C435-7144-B2564567BB99}"/>
          </ac:picMkLst>
        </pc:picChg>
        <pc:picChg chg="add mod">
          <ac:chgData name="Ivan Ong Jun Yi" userId="ae93fcec-2080-4fc6-8321-ee209bbb721f" providerId="ADAL" clId="{8F2143DF-A729-2642-99FE-6EFCDE0F455B}" dt="2023-04-24T15:25:52.226" v="471" actId="1076"/>
          <ac:picMkLst>
            <pc:docMk/>
            <pc:sldMk cId="2912603142" sldId="372"/>
            <ac:picMk id="1040" creationId="{FD0F812D-BE58-1CBA-E1BF-B4C5FFAE5117}"/>
          </ac:picMkLst>
        </pc:picChg>
        <pc:picChg chg="add mod">
          <ac:chgData name="Ivan Ong Jun Yi" userId="ae93fcec-2080-4fc6-8321-ee209bbb721f" providerId="ADAL" clId="{8F2143DF-A729-2642-99FE-6EFCDE0F455B}" dt="2023-04-24T15:25:52.619" v="472" actId="1076"/>
          <ac:picMkLst>
            <pc:docMk/>
            <pc:sldMk cId="2912603142" sldId="372"/>
            <ac:picMk id="1042" creationId="{75A6BE85-4131-8B07-275B-47FE725DB496}"/>
          </ac:picMkLst>
        </pc:picChg>
        <pc:picChg chg="add del">
          <ac:chgData name="Ivan Ong Jun Yi" userId="ae93fcec-2080-4fc6-8321-ee209bbb721f" providerId="ADAL" clId="{8F2143DF-A729-2642-99FE-6EFCDE0F455B}" dt="2023-04-24T15:09:39.379" v="277"/>
          <ac:picMkLst>
            <pc:docMk/>
            <pc:sldMk cId="2912603142" sldId="372"/>
            <ac:picMk id="1044" creationId="{F108C779-8646-34AB-5FE5-DC0FFA4BE69D}"/>
          </ac:picMkLst>
        </pc:picChg>
        <pc:picChg chg="add mod">
          <ac:chgData name="Ivan Ong Jun Yi" userId="ae93fcec-2080-4fc6-8321-ee209bbb721f" providerId="ADAL" clId="{8F2143DF-A729-2642-99FE-6EFCDE0F455B}" dt="2023-04-24T15:25:52.947" v="473" actId="1076"/>
          <ac:picMkLst>
            <pc:docMk/>
            <pc:sldMk cId="2912603142" sldId="372"/>
            <ac:picMk id="1046" creationId="{0DFCB702-5920-7AAA-73C5-3F164BE073CB}"/>
          </ac:picMkLst>
        </pc:picChg>
        <pc:picChg chg="add mod">
          <ac:chgData name="Ivan Ong Jun Yi" userId="ae93fcec-2080-4fc6-8321-ee209bbb721f" providerId="ADAL" clId="{8F2143DF-A729-2642-99FE-6EFCDE0F455B}" dt="2023-04-24T15:25:52.947" v="473" actId="1076"/>
          <ac:picMkLst>
            <pc:docMk/>
            <pc:sldMk cId="2912603142" sldId="372"/>
            <ac:picMk id="1048" creationId="{39CD155D-F0F4-100D-044A-A403E7865B66}"/>
          </ac:picMkLst>
        </pc:picChg>
        <pc:picChg chg="add mod">
          <ac:chgData name="Ivan Ong Jun Yi" userId="ae93fcec-2080-4fc6-8321-ee209bbb721f" providerId="ADAL" clId="{8F2143DF-A729-2642-99FE-6EFCDE0F455B}" dt="2023-04-24T15:25:52.226" v="471" actId="1076"/>
          <ac:picMkLst>
            <pc:docMk/>
            <pc:sldMk cId="2912603142" sldId="372"/>
            <ac:picMk id="1050" creationId="{3ECA7D9F-75EB-1C73-B235-6A4E61D8FC38}"/>
          </ac:picMkLst>
        </pc:picChg>
        <pc:picChg chg="add mod">
          <ac:chgData name="Ivan Ong Jun Yi" userId="ae93fcec-2080-4fc6-8321-ee209bbb721f" providerId="ADAL" clId="{8F2143DF-A729-2642-99FE-6EFCDE0F455B}" dt="2023-04-24T15:25:52.226" v="471" actId="1076"/>
          <ac:picMkLst>
            <pc:docMk/>
            <pc:sldMk cId="2912603142" sldId="372"/>
            <ac:picMk id="1052" creationId="{08399712-B859-55E3-804D-580EB7EDE6CF}"/>
          </ac:picMkLst>
        </pc:picChg>
        <pc:picChg chg="add mod">
          <ac:chgData name="Ivan Ong Jun Yi" userId="ae93fcec-2080-4fc6-8321-ee209bbb721f" providerId="ADAL" clId="{8F2143DF-A729-2642-99FE-6EFCDE0F455B}" dt="2023-04-24T15:25:52.947" v="473" actId="1076"/>
          <ac:picMkLst>
            <pc:docMk/>
            <pc:sldMk cId="2912603142" sldId="372"/>
            <ac:picMk id="1054" creationId="{73A66E2D-4F81-89BD-D6DC-D1C1CC2FC903}"/>
          </ac:picMkLst>
        </pc:picChg>
        <pc:picChg chg="add mod">
          <ac:chgData name="Ivan Ong Jun Yi" userId="ae93fcec-2080-4fc6-8321-ee209bbb721f" providerId="ADAL" clId="{8F2143DF-A729-2642-99FE-6EFCDE0F455B}" dt="2023-04-24T15:25:52.947" v="473" actId="1076"/>
          <ac:picMkLst>
            <pc:docMk/>
            <pc:sldMk cId="2912603142" sldId="372"/>
            <ac:picMk id="1056" creationId="{8F35BC1A-3688-1DFB-74BC-8084D63FD37D}"/>
          </ac:picMkLst>
        </pc:picChg>
      </pc:sldChg>
      <pc:sldChg chg="new">
        <pc:chgData name="Ivan Ong Jun Yi" userId="ae93fcec-2080-4fc6-8321-ee209bbb721f" providerId="ADAL" clId="{8F2143DF-A729-2642-99FE-6EFCDE0F455B}" dt="2023-04-24T15:17:04.827" v="304" actId="680"/>
        <pc:sldMkLst>
          <pc:docMk/>
          <pc:sldMk cId="1572337965" sldId="379"/>
        </pc:sldMkLst>
      </pc:sldChg>
    </pc:docChg>
  </pc:docChgLst>
  <pc:docChgLst>
    <pc:chgData name="Chua Khai Shing" userId="S::e0005601@u.nus.edu::754049af-d31e-4227-a253-a0020cbd559d" providerId="AD" clId="Web-{D7AA9E88-7064-7378-EF93-F0D6E31F0D71}"/>
    <pc:docChg chg="modSld">
      <pc:chgData name="Chua Khai Shing" userId="S::e0005601@u.nus.edu::754049af-d31e-4227-a253-a0020cbd559d" providerId="AD" clId="Web-{D7AA9E88-7064-7378-EF93-F0D6E31F0D71}" dt="2023-04-28T09:04:11.736" v="418"/>
      <pc:docMkLst>
        <pc:docMk/>
      </pc:docMkLst>
      <pc:sldChg chg="modNotes">
        <pc:chgData name="Chua Khai Shing" userId="S::e0005601@u.nus.edu::754049af-d31e-4227-a253-a0020cbd559d" providerId="AD" clId="Web-{D7AA9E88-7064-7378-EF93-F0D6E31F0D71}" dt="2023-04-28T08:49:45.237" v="206"/>
        <pc:sldMkLst>
          <pc:docMk/>
          <pc:sldMk cId="128055603" sldId="318"/>
        </pc:sldMkLst>
      </pc:sldChg>
      <pc:sldChg chg="delSp">
        <pc:chgData name="Chua Khai Shing" userId="S::e0005601@u.nus.edu::754049af-d31e-4227-a253-a0020cbd559d" providerId="AD" clId="Web-{D7AA9E88-7064-7378-EF93-F0D6E31F0D71}" dt="2023-04-28T08:58:37.933" v="406"/>
        <pc:sldMkLst>
          <pc:docMk/>
          <pc:sldMk cId="733165356" sldId="338"/>
        </pc:sldMkLst>
        <pc:spChg chg="del">
          <ac:chgData name="Chua Khai Shing" userId="S::e0005601@u.nus.edu::754049af-d31e-4227-a253-a0020cbd559d" providerId="AD" clId="Web-{D7AA9E88-7064-7378-EF93-F0D6E31F0D71}" dt="2023-04-28T08:58:37.933" v="406"/>
          <ac:spMkLst>
            <pc:docMk/>
            <pc:sldMk cId="733165356" sldId="338"/>
            <ac:spMk id="3" creationId="{6555E2EF-39E4-B5AE-143F-26AB1738E473}"/>
          </ac:spMkLst>
        </pc:spChg>
      </pc:sldChg>
      <pc:sldChg chg="modSp modNotes">
        <pc:chgData name="Chua Khai Shing" userId="S::e0005601@u.nus.edu::754049af-d31e-4227-a253-a0020cbd559d" providerId="AD" clId="Web-{D7AA9E88-7064-7378-EF93-F0D6E31F0D71}" dt="2023-04-28T09:01:55.015" v="415"/>
        <pc:sldMkLst>
          <pc:docMk/>
          <pc:sldMk cId="4176803226" sldId="339"/>
        </pc:sldMkLst>
        <pc:spChg chg="mod">
          <ac:chgData name="Chua Khai Shing" userId="S::e0005601@u.nus.edu::754049af-d31e-4227-a253-a0020cbd559d" providerId="AD" clId="Web-{D7AA9E88-7064-7378-EF93-F0D6E31F0D71}" dt="2023-04-28T09:01:52.468" v="413" actId="20577"/>
          <ac:spMkLst>
            <pc:docMk/>
            <pc:sldMk cId="4176803226" sldId="339"/>
            <ac:spMk id="3" creationId="{E14BBEAF-B516-45F4-9EF6-A9F65111580F}"/>
          </ac:spMkLst>
        </pc:spChg>
      </pc:sldChg>
      <pc:sldChg chg="modSp modNotes">
        <pc:chgData name="Chua Khai Shing" userId="S::e0005601@u.nus.edu::754049af-d31e-4227-a253-a0020cbd559d" providerId="AD" clId="Web-{D7AA9E88-7064-7378-EF93-F0D6E31F0D71}" dt="2023-04-28T08:54:14.460" v="397" actId="14100"/>
        <pc:sldMkLst>
          <pc:docMk/>
          <pc:sldMk cId="639567393" sldId="388"/>
        </pc:sldMkLst>
        <pc:spChg chg="mod">
          <ac:chgData name="Chua Khai Shing" userId="S::e0005601@u.nus.edu::754049af-d31e-4227-a253-a0020cbd559d" providerId="AD" clId="Web-{D7AA9E88-7064-7378-EF93-F0D6E31F0D71}" dt="2023-04-28T08:54:14.460" v="397" actId="14100"/>
          <ac:spMkLst>
            <pc:docMk/>
            <pc:sldMk cId="639567393" sldId="388"/>
            <ac:spMk id="30" creationId="{B8D31D4B-963D-FE7B-834E-170F52E67CEF}"/>
          </ac:spMkLst>
        </pc:spChg>
      </pc:sldChg>
      <pc:sldChg chg="modSp modNotes">
        <pc:chgData name="Chua Khai Shing" userId="S::e0005601@u.nus.edu::754049af-d31e-4227-a253-a0020cbd559d" providerId="AD" clId="Web-{D7AA9E88-7064-7378-EF93-F0D6E31F0D71}" dt="2023-04-28T09:04:11.736" v="418"/>
        <pc:sldMkLst>
          <pc:docMk/>
          <pc:sldMk cId="1595612408" sldId="410"/>
        </pc:sldMkLst>
        <pc:spChg chg="mod">
          <ac:chgData name="Chua Khai Shing" userId="S::e0005601@u.nus.edu::754049af-d31e-4227-a253-a0020cbd559d" providerId="AD" clId="Web-{D7AA9E88-7064-7378-EF93-F0D6E31F0D71}" dt="2023-04-28T08:54:03.741" v="393" actId="1076"/>
          <ac:spMkLst>
            <pc:docMk/>
            <pc:sldMk cId="1595612408" sldId="410"/>
            <ac:spMk id="14" creationId="{61D5FC0F-9A6C-806E-CA7C-2F41C5BA567D}"/>
          </ac:spMkLst>
        </pc:spChg>
        <pc:cxnChg chg="mod">
          <ac:chgData name="Chua Khai Shing" userId="S::e0005601@u.nus.edu::754049af-d31e-4227-a253-a0020cbd559d" providerId="AD" clId="Web-{D7AA9E88-7064-7378-EF93-F0D6E31F0D71}" dt="2023-04-28T08:54:03.741" v="393" actId="1076"/>
          <ac:cxnSpMkLst>
            <pc:docMk/>
            <pc:sldMk cId="1595612408" sldId="410"/>
            <ac:cxnSpMk id="15" creationId="{2650621D-C7F4-1FB3-16FE-8C9078CF8619}"/>
          </ac:cxnSpMkLst>
        </pc:cxnChg>
        <pc:cxnChg chg="mod">
          <ac:chgData name="Chua Khai Shing" userId="S::e0005601@u.nus.edu::754049af-d31e-4227-a253-a0020cbd559d" providerId="AD" clId="Web-{D7AA9E88-7064-7378-EF93-F0D6E31F0D71}" dt="2023-04-28T08:54:03.741" v="393" actId="1076"/>
          <ac:cxnSpMkLst>
            <pc:docMk/>
            <pc:sldMk cId="1595612408" sldId="410"/>
            <ac:cxnSpMk id="16" creationId="{8F2B0A52-2D30-F7F4-136C-10E3CF522A8A}"/>
          </ac:cxnSpMkLst>
        </pc:cxnChg>
      </pc:sldChg>
      <pc:sldChg chg="modNotes">
        <pc:chgData name="Chua Khai Shing" userId="S::e0005601@u.nus.edu::754049af-d31e-4227-a253-a0020cbd559d" providerId="AD" clId="Web-{D7AA9E88-7064-7378-EF93-F0D6E31F0D71}" dt="2023-04-28T09:03:38.079" v="416"/>
        <pc:sldMkLst>
          <pc:docMk/>
          <pc:sldMk cId="4043147623" sldId="413"/>
        </pc:sldMkLst>
      </pc:sldChg>
    </pc:docChg>
  </pc:docChgLst>
  <pc:docChgLst>
    <pc:chgData name="Ivan Ong Jun Yi" userId="S::e0938641@u.nus.edu::ae93fcec-2080-4fc6-8321-ee209bbb721f" providerId="AD" clId="Web-{94358441-7BC8-9E43-79B6-F058819A20A5}"/>
    <pc:docChg chg="delSld modSld">
      <pc:chgData name="Ivan Ong Jun Yi" userId="S::e0938641@u.nus.edu::ae93fcec-2080-4fc6-8321-ee209bbb721f" providerId="AD" clId="Web-{94358441-7BC8-9E43-79B6-F058819A20A5}" dt="2023-04-26T15:31:32.949" v="122" actId="1076"/>
      <pc:docMkLst>
        <pc:docMk/>
      </pc:docMkLst>
      <pc:sldChg chg="modSp">
        <pc:chgData name="Ivan Ong Jun Yi" userId="S::e0938641@u.nus.edu::ae93fcec-2080-4fc6-8321-ee209bbb721f" providerId="AD" clId="Web-{94358441-7BC8-9E43-79B6-F058819A20A5}" dt="2023-04-26T15:19:52.807" v="102" actId="14100"/>
        <pc:sldMkLst>
          <pc:docMk/>
          <pc:sldMk cId="3117759721" sldId="362"/>
        </pc:sldMkLst>
        <pc:spChg chg="mod">
          <ac:chgData name="Ivan Ong Jun Yi" userId="S::e0938641@u.nus.edu::ae93fcec-2080-4fc6-8321-ee209bbb721f" providerId="AD" clId="Web-{94358441-7BC8-9E43-79B6-F058819A20A5}" dt="2023-04-26T15:19:52.807" v="102" actId="14100"/>
          <ac:spMkLst>
            <pc:docMk/>
            <pc:sldMk cId="3117759721" sldId="362"/>
            <ac:spMk id="66" creationId="{EBD1D1B5-CB7A-3358-8C52-E3F22E6079FB}"/>
          </ac:spMkLst>
        </pc:spChg>
      </pc:sldChg>
      <pc:sldChg chg="addSp delSp modSp">
        <pc:chgData name="Ivan Ong Jun Yi" userId="S::e0938641@u.nus.edu::ae93fcec-2080-4fc6-8321-ee209bbb721f" providerId="AD" clId="Web-{94358441-7BC8-9E43-79B6-F058819A20A5}" dt="2023-04-26T15:17:36.195" v="100" actId="20577"/>
        <pc:sldMkLst>
          <pc:docMk/>
          <pc:sldMk cId="2789340909" sldId="377"/>
        </pc:sldMkLst>
        <pc:spChg chg="mod">
          <ac:chgData name="Ivan Ong Jun Yi" userId="S::e0938641@u.nus.edu::ae93fcec-2080-4fc6-8321-ee209bbb721f" providerId="AD" clId="Web-{94358441-7BC8-9E43-79B6-F058819A20A5}" dt="2023-04-26T15:17:36.195" v="100" actId="20577"/>
          <ac:spMkLst>
            <pc:docMk/>
            <pc:sldMk cId="2789340909" sldId="377"/>
            <ac:spMk id="2" creationId="{C240673D-0725-ABCA-13A9-771A19AEC82F}"/>
          </ac:spMkLst>
        </pc:spChg>
        <pc:spChg chg="add del mod">
          <ac:chgData name="Ivan Ong Jun Yi" userId="S::e0938641@u.nus.edu::ae93fcec-2080-4fc6-8321-ee209bbb721f" providerId="AD" clId="Web-{94358441-7BC8-9E43-79B6-F058819A20A5}" dt="2023-04-26T15:05:55.725" v="10"/>
          <ac:spMkLst>
            <pc:docMk/>
            <pc:sldMk cId="2789340909" sldId="377"/>
            <ac:spMk id="5" creationId="{D6F1F773-9CD5-0C38-55FF-2D40C75F3DBD}"/>
          </ac:spMkLst>
        </pc:spChg>
        <pc:spChg chg="add mod">
          <ac:chgData name="Ivan Ong Jun Yi" userId="S::e0938641@u.nus.edu::ae93fcec-2080-4fc6-8321-ee209bbb721f" providerId="AD" clId="Web-{94358441-7BC8-9E43-79B6-F058819A20A5}" dt="2023-04-26T15:08:43.416" v="40" actId="1076"/>
          <ac:spMkLst>
            <pc:docMk/>
            <pc:sldMk cId="2789340909" sldId="377"/>
            <ac:spMk id="9" creationId="{CD095497-1E40-74D1-C0D1-3B61002FFFB1}"/>
          </ac:spMkLst>
        </pc:spChg>
        <pc:spChg chg="del">
          <ac:chgData name="Ivan Ong Jun Yi" userId="S::e0938641@u.nus.edu::ae93fcec-2080-4fc6-8321-ee209bbb721f" providerId="AD" clId="Web-{94358441-7BC8-9E43-79B6-F058819A20A5}" dt="2023-04-26T15:05:44.818" v="7"/>
          <ac:spMkLst>
            <pc:docMk/>
            <pc:sldMk cId="2789340909" sldId="377"/>
            <ac:spMk id="10" creationId="{999AA318-F3D0-5E26-1F12-89E53188723C}"/>
          </ac:spMkLst>
        </pc:spChg>
        <pc:spChg chg="del">
          <ac:chgData name="Ivan Ong Jun Yi" userId="S::e0938641@u.nus.edu::ae93fcec-2080-4fc6-8321-ee209bbb721f" providerId="AD" clId="Web-{94358441-7BC8-9E43-79B6-F058819A20A5}" dt="2023-04-26T15:05:41.505" v="6"/>
          <ac:spMkLst>
            <pc:docMk/>
            <pc:sldMk cId="2789340909" sldId="377"/>
            <ac:spMk id="12" creationId="{4D9564A5-4E16-A617-9DAC-B22116267CBC}"/>
          </ac:spMkLst>
        </pc:spChg>
        <pc:spChg chg="add mod">
          <ac:chgData name="Ivan Ong Jun Yi" userId="S::e0938641@u.nus.edu::ae93fcec-2080-4fc6-8321-ee209bbb721f" providerId="AD" clId="Web-{94358441-7BC8-9E43-79B6-F058819A20A5}" dt="2023-04-26T15:08:49.104" v="43" actId="1076"/>
          <ac:spMkLst>
            <pc:docMk/>
            <pc:sldMk cId="2789340909" sldId="377"/>
            <ac:spMk id="13" creationId="{A2D5E3F2-37CE-DD63-0EAC-7A1CC819CE23}"/>
          </ac:spMkLst>
        </pc:spChg>
        <pc:spChg chg="add mod">
          <ac:chgData name="Ivan Ong Jun Yi" userId="S::e0938641@u.nus.edu::ae93fcec-2080-4fc6-8321-ee209bbb721f" providerId="AD" clId="Web-{94358441-7BC8-9E43-79B6-F058819A20A5}" dt="2023-04-26T15:08:29.947" v="35" actId="1076"/>
          <ac:spMkLst>
            <pc:docMk/>
            <pc:sldMk cId="2789340909" sldId="377"/>
            <ac:spMk id="15" creationId="{B1568185-DB6E-F3E9-5F61-87BE9D6E78A2}"/>
          </ac:spMkLst>
        </pc:spChg>
        <pc:spChg chg="add del mod">
          <ac:chgData name="Ivan Ong Jun Yi" userId="S::e0938641@u.nus.edu::ae93fcec-2080-4fc6-8321-ee209bbb721f" providerId="AD" clId="Web-{94358441-7BC8-9E43-79B6-F058819A20A5}" dt="2023-04-26T15:06:51.101" v="16"/>
          <ac:spMkLst>
            <pc:docMk/>
            <pc:sldMk cId="2789340909" sldId="377"/>
            <ac:spMk id="17" creationId="{50E68ECA-904B-BEAC-A540-A427679EF4E2}"/>
          </ac:spMkLst>
        </pc:spChg>
        <pc:spChg chg="add del mod">
          <ac:chgData name="Ivan Ong Jun Yi" userId="S::e0938641@u.nus.edu::ae93fcec-2080-4fc6-8321-ee209bbb721f" providerId="AD" clId="Web-{94358441-7BC8-9E43-79B6-F058819A20A5}" dt="2023-04-26T15:07:07.383" v="19"/>
          <ac:spMkLst>
            <pc:docMk/>
            <pc:sldMk cId="2789340909" sldId="377"/>
            <ac:spMk id="19" creationId="{A1301744-32C0-35E6-E36A-7E148F95EC1C}"/>
          </ac:spMkLst>
        </pc:spChg>
        <pc:picChg chg="del">
          <ac:chgData name="Ivan Ong Jun Yi" userId="S::e0938641@u.nus.edu::ae93fcec-2080-4fc6-8321-ee209bbb721f" providerId="AD" clId="Web-{94358441-7BC8-9E43-79B6-F058819A20A5}" dt="2023-04-26T15:05:44.818" v="8"/>
          <ac:picMkLst>
            <pc:docMk/>
            <pc:sldMk cId="2789340909" sldId="377"/>
            <ac:picMk id="8" creationId="{971660A6-9FFF-BFC0-4E2A-2BDDD2F949A5}"/>
          </ac:picMkLst>
        </pc:picChg>
        <pc:picChg chg="add del mod">
          <ac:chgData name="Ivan Ong Jun Yi" userId="S::e0938641@u.nus.edu::ae93fcec-2080-4fc6-8321-ee209bbb721f" providerId="AD" clId="Web-{94358441-7BC8-9E43-79B6-F058819A20A5}" dt="2023-04-26T15:07:28.430" v="24"/>
          <ac:picMkLst>
            <pc:docMk/>
            <pc:sldMk cId="2789340909" sldId="377"/>
            <ac:picMk id="20" creationId="{76430F05-D990-9D86-D869-DD5579860919}"/>
          </ac:picMkLst>
        </pc:picChg>
        <pc:picChg chg="add mod">
          <ac:chgData name="Ivan Ong Jun Yi" userId="S::e0938641@u.nus.edu::ae93fcec-2080-4fc6-8321-ee209bbb721f" providerId="AD" clId="Web-{94358441-7BC8-9E43-79B6-F058819A20A5}" dt="2023-04-26T15:08:44.869" v="41" actId="1076"/>
          <ac:picMkLst>
            <pc:docMk/>
            <pc:sldMk cId="2789340909" sldId="377"/>
            <ac:picMk id="21" creationId="{FF26621B-7978-CDF7-3C54-5E87086E146F}"/>
          </ac:picMkLst>
        </pc:picChg>
        <pc:picChg chg="add mod">
          <ac:chgData name="Ivan Ong Jun Yi" userId="S::e0938641@u.nus.edu::ae93fcec-2080-4fc6-8321-ee209bbb721f" providerId="AD" clId="Web-{94358441-7BC8-9E43-79B6-F058819A20A5}" dt="2023-04-26T15:08:47.760" v="42" actId="1076"/>
          <ac:picMkLst>
            <pc:docMk/>
            <pc:sldMk cId="2789340909" sldId="377"/>
            <ac:picMk id="22" creationId="{DF6C9AFE-5198-9D59-77B4-228B7BA3FA37}"/>
          </ac:picMkLst>
        </pc:picChg>
        <pc:picChg chg="add del mod">
          <ac:chgData name="Ivan Ong Jun Yi" userId="S::e0938641@u.nus.edu::ae93fcec-2080-4fc6-8321-ee209bbb721f" providerId="AD" clId="Web-{94358441-7BC8-9E43-79B6-F058819A20A5}" dt="2023-04-26T15:11:30.826" v="58"/>
          <ac:picMkLst>
            <pc:docMk/>
            <pc:sldMk cId="2789340909" sldId="377"/>
            <ac:picMk id="23" creationId="{813D8285-70C0-675E-AC9B-9BDB28715A9D}"/>
          </ac:picMkLst>
        </pc:picChg>
        <pc:picChg chg="add del mod">
          <ac:chgData name="Ivan Ong Jun Yi" userId="S::e0938641@u.nus.edu::ae93fcec-2080-4fc6-8321-ee209bbb721f" providerId="AD" clId="Web-{94358441-7BC8-9E43-79B6-F058819A20A5}" dt="2023-04-26T15:11:31.311" v="59"/>
          <ac:picMkLst>
            <pc:docMk/>
            <pc:sldMk cId="2789340909" sldId="377"/>
            <ac:picMk id="24" creationId="{573A7355-8BE6-28CE-826E-EE2AD7E04E2B}"/>
          </ac:picMkLst>
        </pc:picChg>
        <pc:picChg chg="add del mod">
          <ac:chgData name="Ivan Ong Jun Yi" userId="S::e0938641@u.nus.edu::ae93fcec-2080-4fc6-8321-ee209bbb721f" providerId="AD" clId="Web-{94358441-7BC8-9E43-79B6-F058819A20A5}" dt="2023-04-26T15:11:31.842" v="60"/>
          <ac:picMkLst>
            <pc:docMk/>
            <pc:sldMk cId="2789340909" sldId="377"/>
            <ac:picMk id="25" creationId="{D1C4CE6A-35A0-20EE-E887-BEF46F13B269}"/>
          </ac:picMkLst>
        </pc:picChg>
        <pc:picChg chg="add mod">
          <ac:chgData name="Ivan Ong Jun Yi" userId="S::e0938641@u.nus.edu::ae93fcec-2080-4fc6-8321-ee209bbb721f" providerId="AD" clId="Web-{94358441-7BC8-9E43-79B6-F058819A20A5}" dt="2023-04-26T15:12:15.874" v="68" actId="14100"/>
          <ac:picMkLst>
            <pc:docMk/>
            <pc:sldMk cId="2789340909" sldId="377"/>
            <ac:picMk id="26" creationId="{9C9B6C14-F70B-EFAC-FB8A-EC0675556405}"/>
          </ac:picMkLst>
        </pc:picChg>
        <pc:picChg chg="add mod">
          <ac:chgData name="Ivan Ong Jun Yi" userId="S::e0938641@u.nus.edu::ae93fcec-2080-4fc6-8321-ee209bbb721f" providerId="AD" clId="Web-{94358441-7BC8-9E43-79B6-F058819A20A5}" dt="2023-04-26T15:12:20.515" v="70" actId="14100"/>
          <ac:picMkLst>
            <pc:docMk/>
            <pc:sldMk cId="2789340909" sldId="377"/>
            <ac:picMk id="27" creationId="{943D1075-BFAF-29FC-22A4-5034AF870181}"/>
          </ac:picMkLst>
        </pc:picChg>
        <pc:picChg chg="add mod">
          <ac:chgData name="Ivan Ong Jun Yi" userId="S::e0938641@u.nus.edu::ae93fcec-2080-4fc6-8321-ee209bbb721f" providerId="AD" clId="Web-{94358441-7BC8-9E43-79B6-F058819A20A5}" dt="2023-04-26T15:12:53.094" v="77" actId="14100"/>
          <ac:picMkLst>
            <pc:docMk/>
            <pc:sldMk cId="2789340909" sldId="377"/>
            <ac:picMk id="28" creationId="{6DCB2C72-1EB2-381C-3A35-486FA9557C02}"/>
          </ac:picMkLst>
        </pc:picChg>
        <pc:picChg chg="add mod">
          <ac:chgData name="Ivan Ong Jun Yi" userId="S::e0938641@u.nus.edu::ae93fcec-2080-4fc6-8321-ee209bbb721f" providerId="AD" clId="Web-{94358441-7BC8-9E43-79B6-F058819A20A5}" dt="2023-04-26T15:15:21.816" v="88" actId="14100"/>
          <ac:picMkLst>
            <pc:docMk/>
            <pc:sldMk cId="2789340909" sldId="377"/>
            <ac:picMk id="29" creationId="{DBFEA94E-294D-55B3-4EFA-BD94CD255D7B}"/>
          </ac:picMkLst>
        </pc:picChg>
        <pc:picChg chg="add mod">
          <ac:chgData name="Ivan Ong Jun Yi" userId="S::e0938641@u.nus.edu::ae93fcec-2080-4fc6-8321-ee209bbb721f" providerId="AD" clId="Web-{94358441-7BC8-9E43-79B6-F058819A20A5}" dt="2023-04-26T15:15:27.020" v="90" actId="14100"/>
          <ac:picMkLst>
            <pc:docMk/>
            <pc:sldMk cId="2789340909" sldId="377"/>
            <ac:picMk id="30" creationId="{B26A6FF7-48D2-65B8-81F1-BF5665AEC9B1}"/>
          </ac:picMkLst>
        </pc:picChg>
      </pc:sldChg>
      <pc:sldChg chg="del mod modShow">
        <pc:chgData name="Ivan Ong Jun Yi" userId="S::e0938641@u.nus.edu::ae93fcec-2080-4fc6-8321-ee209bbb721f" providerId="AD" clId="Web-{94358441-7BC8-9E43-79B6-F058819A20A5}" dt="2023-04-26T14:51:28.188" v="5"/>
        <pc:sldMkLst>
          <pc:docMk/>
          <pc:sldMk cId="1572337965" sldId="379"/>
        </pc:sldMkLst>
      </pc:sldChg>
      <pc:sldChg chg="delSp modSp">
        <pc:chgData name="Ivan Ong Jun Yi" userId="S::e0938641@u.nus.edu::ae93fcec-2080-4fc6-8321-ee209bbb721f" providerId="AD" clId="Web-{94358441-7BC8-9E43-79B6-F058819A20A5}" dt="2023-04-26T15:31:32.949" v="122" actId="1076"/>
        <pc:sldMkLst>
          <pc:docMk/>
          <pc:sldMk cId="3583275834" sldId="386"/>
        </pc:sldMkLst>
        <pc:spChg chg="mod">
          <ac:chgData name="Ivan Ong Jun Yi" userId="S::e0938641@u.nus.edu::ae93fcec-2080-4fc6-8321-ee209bbb721f" providerId="AD" clId="Web-{94358441-7BC8-9E43-79B6-F058819A20A5}" dt="2023-04-26T15:29:45.978" v="111" actId="1076"/>
          <ac:spMkLst>
            <pc:docMk/>
            <pc:sldMk cId="3583275834" sldId="386"/>
            <ac:spMk id="13" creationId="{0592F3BA-35A2-A6C7-287A-43F595D40514}"/>
          </ac:spMkLst>
        </pc:spChg>
        <pc:grpChg chg="mod">
          <ac:chgData name="Ivan Ong Jun Yi" userId="S::e0938641@u.nus.edu::ae93fcec-2080-4fc6-8321-ee209bbb721f" providerId="AD" clId="Web-{94358441-7BC8-9E43-79B6-F058819A20A5}" dt="2023-04-26T15:31:32.949" v="122" actId="1076"/>
          <ac:grpSpMkLst>
            <pc:docMk/>
            <pc:sldMk cId="3583275834" sldId="386"/>
            <ac:grpSpMk id="18" creationId="{25DFBED5-FF3D-FE8A-18AB-D5B271F4DA47}"/>
          </ac:grpSpMkLst>
        </pc:grpChg>
        <pc:picChg chg="mod">
          <ac:chgData name="Ivan Ong Jun Yi" userId="S::e0938641@u.nus.edu::ae93fcec-2080-4fc6-8321-ee209bbb721f" providerId="AD" clId="Web-{94358441-7BC8-9E43-79B6-F058819A20A5}" dt="2023-04-26T15:30:39.573" v="118" actId="1076"/>
          <ac:picMkLst>
            <pc:docMk/>
            <pc:sldMk cId="3583275834" sldId="386"/>
            <ac:picMk id="7" creationId="{EC8822E0-FF0A-A3C3-D9D5-379577FDEF22}"/>
          </ac:picMkLst>
        </pc:picChg>
        <pc:picChg chg="mod">
          <ac:chgData name="Ivan Ong Jun Yi" userId="S::e0938641@u.nus.edu::ae93fcec-2080-4fc6-8321-ee209bbb721f" providerId="AD" clId="Web-{94358441-7BC8-9E43-79B6-F058819A20A5}" dt="2023-04-26T15:29:54.509" v="114" actId="1076"/>
          <ac:picMkLst>
            <pc:docMk/>
            <pc:sldMk cId="3583275834" sldId="386"/>
            <ac:picMk id="21" creationId="{DA1EAC15-0EF2-AF45-D858-12C7C16413F8}"/>
          </ac:picMkLst>
        </pc:picChg>
        <pc:picChg chg="del mod">
          <ac:chgData name="Ivan Ong Jun Yi" userId="S::e0938641@u.nus.edu::ae93fcec-2080-4fc6-8321-ee209bbb721f" providerId="AD" clId="Web-{94358441-7BC8-9E43-79B6-F058819A20A5}" dt="2023-04-26T15:29:49.181" v="112"/>
          <ac:picMkLst>
            <pc:docMk/>
            <pc:sldMk cId="3583275834" sldId="386"/>
            <ac:picMk id="25" creationId="{9D3A122F-878C-35F8-0ABE-36D2EB30A8B4}"/>
          </ac:picMkLst>
        </pc:picChg>
        <pc:picChg chg="mod">
          <ac:chgData name="Ivan Ong Jun Yi" userId="S::e0938641@u.nus.edu::ae93fcec-2080-4fc6-8321-ee209bbb721f" providerId="AD" clId="Web-{94358441-7BC8-9E43-79B6-F058819A20A5}" dt="2023-04-26T15:29:51.712" v="113" actId="1076"/>
          <ac:picMkLst>
            <pc:docMk/>
            <pc:sldMk cId="3583275834" sldId="386"/>
            <ac:picMk id="1030" creationId="{F55C11A9-1A4A-BE8B-7EEB-EABA6600F0EF}"/>
          </ac:picMkLst>
        </pc:picChg>
        <pc:picChg chg="mod">
          <ac:chgData name="Ivan Ong Jun Yi" userId="S::e0938641@u.nus.edu::ae93fcec-2080-4fc6-8321-ee209bbb721f" providerId="AD" clId="Web-{94358441-7BC8-9E43-79B6-F058819A20A5}" dt="2023-04-26T15:29:16.618" v="103" actId="1076"/>
          <ac:picMkLst>
            <pc:docMk/>
            <pc:sldMk cId="3583275834" sldId="386"/>
            <ac:picMk id="1032" creationId="{B4F072DA-E152-F857-362E-4CE49C5CF498}"/>
          </ac:picMkLst>
        </pc:picChg>
      </pc:sldChg>
      <pc:sldChg chg="modSp">
        <pc:chgData name="Ivan Ong Jun Yi" userId="S::e0938641@u.nus.edu::ae93fcec-2080-4fc6-8321-ee209bbb721f" providerId="AD" clId="Web-{94358441-7BC8-9E43-79B6-F058819A20A5}" dt="2023-04-26T14:51:13.172" v="4" actId="14100"/>
        <pc:sldMkLst>
          <pc:docMk/>
          <pc:sldMk cId="2688124154" sldId="391"/>
        </pc:sldMkLst>
        <pc:spChg chg="mod">
          <ac:chgData name="Ivan Ong Jun Yi" userId="S::e0938641@u.nus.edu::ae93fcec-2080-4fc6-8321-ee209bbb721f" providerId="AD" clId="Web-{94358441-7BC8-9E43-79B6-F058819A20A5}" dt="2023-04-26T14:51:05.016" v="2" actId="14100"/>
          <ac:spMkLst>
            <pc:docMk/>
            <pc:sldMk cId="2688124154" sldId="391"/>
            <ac:spMk id="8" creationId="{38AA3651-DBED-B54F-9CA1-FBE328ED7F99}"/>
          </ac:spMkLst>
        </pc:spChg>
        <pc:spChg chg="mod">
          <ac:chgData name="Ivan Ong Jun Yi" userId="S::e0938641@u.nus.edu::ae93fcec-2080-4fc6-8321-ee209bbb721f" providerId="AD" clId="Web-{94358441-7BC8-9E43-79B6-F058819A20A5}" dt="2023-04-26T14:51:13.172" v="4" actId="14100"/>
          <ac:spMkLst>
            <pc:docMk/>
            <pc:sldMk cId="2688124154" sldId="391"/>
            <ac:spMk id="11" creationId="{02C30FB9-8456-D90C-2A44-41BEC3EB38F0}"/>
          </ac:spMkLst>
        </pc:spChg>
      </pc:sldChg>
    </pc:docChg>
  </pc:docChgLst>
  <pc:docChgLst>
    <pc:chgData name="Chua Khai Shing" userId="S::e0005601@u.nus.edu::754049af-d31e-4227-a253-a0020cbd559d" providerId="AD" clId="Web-{59FF9837-C939-F451-FAF7-705B4AC61434}"/>
    <pc:docChg chg="modSld">
      <pc:chgData name="Chua Khai Shing" userId="S::e0005601@u.nus.edu::754049af-d31e-4227-a253-a0020cbd559d" providerId="AD" clId="Web-{59FF9837-C939-F451-FAF7-705B4AC61434}" dt="2023-04-24T10:20:57.931" v="25" actId="1076"/>
      <pc:docMkLst>
        <pc:docMk/>
      </pc:docMkLst>
      <pc:sldChg chg="addSp modSp">
        <pc:chgData name="Chua Khai Shing" userId="S::e0005601@u.nus.edu::754049af-d31e-4227-a253-a0020cbd559d" providerId="AD" clId="Web-{59FF9837-C939-F451-FAF7-705B4AC61434}" dt="2023-04-24T10:20:57.931" v="25" actId="1076"/>
        <pc:sldMkLst>
          <pc:docMk/>
          <pc:sldMk cId="1595421680" sldId="374"/>
        </pc:sldMkLst>
        <pc:spChg chg="mod">
          <ac:chgData name="Chua Khai Shing" userId="S::e0005601@u.nus.edu::754049af-d31e-4227-a253-a0020cbd559d" providerId="AD" clId="Web-{59FF9837-C939-F451-FAF7-705B4AC61434}" dt="2023-04-24T10:20:48.368" v="6" actId="1076"/>
          <ac:spMkLst>
            <pc:docMk/>
            <pc:sldMk cId="1595421680" sldId="374"/>
            <ac:spMk id="3" creationId="{9F0C024C-955E-4385-A35A-F3CFF3E3B7D8}"/>
          </ac:spMkLst>
        </pc:spChg>
        <pc:spChg chg="mod">
          <ac:chgData name="Chua Khai Shing" userId="S::e0005601@u.nus.edu::754049af-d31e-4227-a253-a0020cbd559d" providerId="AD" clId="Web-{59FF9837-C939-F451-FAF7-705B4AC61434}" dt="2023-04-24T10:20:48.368" v="7" actId="1076"/>
          <ac:spMkLst>
            <pc:docMk/>
            <pc:sldMk cId="1595421680" sldId="374"/>
            <ac:spMk id="6" creationId="{3E9D3DB3-C1BA-4868-A961-5C1E6633B0F9}"/>
          </ac:spMkLst>
        </pc:spChg>
        <pc:spChg chg="mod">
          <ac:chgData name="Chua Khai Shing" userId="S::e0005601@u.nus.edu::754049af-d31e-4227-a253-a0020cbd559d" providerId="AD" clId="Web-{59FF9837-C939-F451-FAF7-705B4AC61434}" dt="2023-04-24T10:20:48.368" v="8" actId="1076"/>
          <ac:spMkLst>
            <pc:docMk/>
            <pc:sldMk cId="1595421680" sldId="374"/>
            <ac:spMk id="7" creationId="{A2A6799E-556B-499A-9E05-14516D420BE1}"/>
          </ac:spMkLst>
        </pc:spChg>
        <pc:spChg chg="add mod">
          <ac:chgData name="Chua Khai Shing" userId="S::e0005601@u.nus.edu::754049af-d31e-4227-a253-a0020cbd559d" providerId="AD" clId="Web-{59FF9837-C939-F451-FAF7-705B4AC61434}" dt="2023-04-24T10:20:57.931" v="25" actId="1076"/>
          <ac:spMkLst>
            <pc:docMk/>
            <pc:sldMk cId="1595421680" sldId="374"/>
            <ac:spMk id="9" creationId="{DDFDE6B4-281A-5524-5193-89F63209577B}"/>
          </ac:spMkLst>
        </pc:spChg>
        <pc:spChg chg="add mod">
          <ac:chgData name="Chua Khai Shing" userId="S::e0005601@u.nus.edu::754049af-d31e-4227-a253-a0020cbd559d" providerId="AD" clId="Web-{59FF9837-C939-F451-FAF7-705B4AC61434}" dt="2023-04-24T10:20:57.931" v="23" actId="1076"/>
          <ac:spMkLst>
            <pc:docMk/>
            <pc:sldMk cId="1595421680" sldId="374"/>
            <ac:spMk id="12" creationId="{0E0E13A0-8B06-06B5-2627-417E09BE2FF3}"/>
          </ac:spMkLst>
        </pc:spChg>
        <pc:spChg chg="add mod">
          <ac:chgData name="Chua Khai Shing" userId="S::e0005601@u.nus.edu::754049af-d31e-4227-a253-a0020cbd559d" providerId="AD" clId="Web-{59FF9837-C939-F451-FAF7-705B4AC61434}" dt="2023-04-24T10:20:57.931" v="22" actId="1076"/>
          <ac:spMkLst>
            <pc:docMk/>
            <pc:sldMk cId="1595421680" sldId="374"/>
            <ac:spMk id="13" creationId="{933BD9ED-2D58-48AA-948C-61A178712FD3}"/>
          </ac:spMkLst>
        </pc:spChg>
        <pc:spChg chg="mod">
          <ac:chgData name="Chua Khai Shing" userId="S::e0005601@u.nus.edu::754049af-d31e-4227-a253-a0020cbd559d" providerId="AD" clId="Web-{59FF9837-C939-F451-FAF7-705B4AC61434}" dt="2023-04-24T10:20:48.337" v="3" actId="1076"/>
          <ac:spMkLst>
            <pc:docMk/>
            <pc:sldMk cId="1595421680" sldId="374"/>
            <ac:spMk id="20" creationId="{96A25842-BD20-438E-8C0B-8759A486D435}"/>
          </ac:spMkLst>
        </pc:spChg>
        <pc:spChg chg="mod">
          <ac:chgData name="Chua Khai Shing" userId="S::e0005601@u.nus.edu::754049af-d31e-4227-a253-a0020cbd559d" providerId="AD" clId="Web-{59FF9837-C939-F451-FAF7-705B4AC61434}" dt="2023-04-24T10:20:48.321" v="1" actId="1076"/>
          <ac:spMkLst>
            <pc:docMk/>
            <pc:sldMk cId="1595421680" sldId="374"/>
            <ac:spMk id="22" creationId="{41C0EB39-C787-49D7-A223-0B9A01FCA197}"/>
          </ac:spMkLst>
        </pc:spChg>
        <pc:spChg chg="mod">
          <ac:chgData name="Chua Khai Shing" userId="S::e0005601@u.nus.edu::754049af-d31e-4227-a253-a0020cbd559d" providerId="AD" clId="Web-{59FF9837-C939-F451-FAF7-705B4AC61434}" dt="2023-04-24T10:20:48.353" v="4" actId="1076"/>
          <ac:spMkLst>
            <pc:docMk/>
            <pc:sldMk cId="1595421680" sldId="374"/>
            <ac:spMk id="24" creationId="{E8D849D5-F4B3-46F8-8FAA-BFE11319965D}"/>
          </ac:spMkLst>
        </pc:spChg>
        <pc:spChg chg="mod">
          <ac:chgData name="Chua Khai Shing" userId="S::e0005601@u.nus.edu::754049af-d31e-4227-a253-a0020cbd559d" providerId="AD" clId="Web-{59FF9837-C939-F451-FAF7-705B4AC61434}" dt="2023-04-24T10:20:48.384" v="9" actId="1076"/>
          <ac:spMkLst>
            <pc:docMk/>
            <pc:sldMk cId="1595421680" sldId="374"/>
            <ac:spMk id="41" creationId="{C3CF584F-059A-40C2-93C4-77FF3B60A4B6}"/>
          </ac:spMkLst>
        </pc:spChg>
        <pc:picChg chg="add mod">
          <ac:chgData name="Chua Khai Shing" userId="S::e0005601@u.nus.edu::754049af-d31e-4227-a253-a0020cbd559d" providerId="AD" clId="Web-{59FF9837-C939-F451-FAF7-705B4AC61434}" dt="2023-04-24T10:20:57.931" v="24" actId="1076"/>
          <ac:picMkLst>
            <pc:docMk/>
            <pc:sldMk cId="1595421680" sldId="374"/>
            <ac:picMk id="11" creationId="{0E2B2616-4E18-EB4D-732C-8D4B89A3E55F}"/>
          </ac:picMkLst>
        </pc:picChg>
        <pc:picChg chg="mod">
          <ac:chgData name="Chua Khai Shing" userId="S::e0005601@u.nus.edu::754049af-d31e-4227-a253-a0020cbd559d" providerId="AD" clId="Web-{59FF9837-C939-F451-FAF7-705B4AC61434}" dt="2023-04-24T10:20:48.306" v="0" actId="1076"/>
          <ac:picMkLst>
            <pc:docMk/>
            <pc:sldMk cId="1595421680" sldId="374"/>
            <ac:picMk id="26" creationId="{78E9C609-F821-48A0-9B18-7D01C77AB3B5}"/>
          </ac:picMkLst>
        </pc:picChg>
        <pc:picChg chg="mod">
          <ac:chgData name="Chua Khai Shing" userId="S::e0005601@u.nus.edu::754049af-d31e-4227-a253-a0020cbd559d" providerId="AD" clId="Web-{59FF9837-C939-F451-FAF7-705B4AC61434}" dt="2023-04-24T10:20:48.321" v="2" actId="1076"/>
          <ac:picMkLst>
            <pc:docMk/>
            <pc:sldMk cId="1595421680" sldId="374"/>
            <ac:picMk id="28" creationId="{25E83C3D-3E68-4FDF-A755-9E9D77FE37C4}"/>
          </ac:picMkLst>
        </pc:picChg>
        <pc:picChg chg="mod">
          <ac:chgData name="Chua Khai Shing" userId="S::e0005601@u.nus.edu::754049af-d31e-4227-a253-a0020cbd559d" providerId="AD" clId="Web-{59FF9837-C939-F451-FAF7-705B4AC61434}" dt="2023-04-24T10:20:48.353" v="5" actId="1076"/>
          <ac:picMkLst>
            <pc:docMk/>
            <pc:sldMk cId="1595421680" sldId="374"/>
            <ac:picMk id="30" creationId="{A374E7BE-5E60-473E-89A9-F51DD0CE9B1D}"/>
          </ac:picMkLst>
        </pc:picChg>
      </pc:sldChg>
    </pc:docChg>
  </pc:docChgLst>
  <pc:docChgLst>
    <pc:chgData name="Chua Khai Shing" userId="S::e0005601@u.nus.edu::754049af-d31e-4227-a253-a0020cbd559d" providerId="AD" clId="Web-{537EB51B-7F0E-1DF5-C6C7-45C39A739E39}"/>
    <pc:docChg chg="modSld">
      <pc:chgData name="Chua Khai Shing" userId="S::e0005601@u.nus.edu::754049af-d31e-4227-a253-a0020cbd559d" providerId="AD" clId="Web-{537EB51B-7F0E-1DF5-C6C7-45C39A739E39}" dt="2023-04-24T11:13:23.558" v="200"/>
      <pc:docMkLst>
        <pc:docMk/>
      </pc:docMkLst>
      <pc:sldChg chg="addSp delSp modSp">
        <pc:chgData name="Chua Khai Shing" userId="S::e0005601@u.nus.edu::754049af-d31e-4227-a253-a0020cbd559d" providerId="AD" clId="Web-{537EB51B-7F0E-1DF5-C6C7-45C39A739E39}" dt="2023-04-24T11:13:23.558" v="200"/>
        <pc:sldMkLst>
          <pc:docMk/>
          <pc:sldMk cId="3343368530" sldId="320"/>
        </pc:sldMkLst>
        <pc:spChg chg="del">
          <ac:chgData name="Chua Khai Shing" userId="S::e0005601@u.nus.edu::754049af-d31e-4227-a253-a0020cbd559d" providerId="AD" clId="Web-{537EB51B-7F0E-1DF5-C6C7-45C39A739E39}" dt="2023-04-24T11:13:23.558" v="200"/>
          <ac:spMkLst>
            <pc:docMk/>
            <pc:sldMk cId="3343368530" sldId="320"/>
            <ac:spMk id="9" creationId="{1BCAB49F-2A79-C729-DC09-93F4E96C402A}"/>
          </ac:spMkLst>
        </pc:spChg>
        <pc:spChg chg="mod">
          <ac:chgData name="Chua Khai Shing" userId="S::e0005601@u.nus.edu::754049af-d31e-4227-a253-a0020cbd559d" providerId="AD" clId="Web-{537EB51B-7F0E-1DF5-C6C7-45C39A739E39}" dt="2023-04-24T11:13:13.167" v="199" actId="14100"/>
          <ac:spMkLst>
            <pc:docMk/>
            <pc:sldMk cId="3343368530" sldId="320"/>
            <ac:spMk id="44" creationId="{E0DA86D5-A885-98E1-90A5-B907C0E7B16A}"/>
          </ac:spMkLst>
        </pc:spChg>
        <pc:picChg chg="add mod">
          <ac:chgData name="Chua Khai Shing" userId="S::e0005601@u.nus.edu::754049af-d31e-4227-a253-a0020cbd559d" providerId="AD" clId="Web-{537EB51B-7F0E-1DF5-C6C7-45C39A739E39}" dt="2023-04-24T11:13:06.042" v="198" actId="1076"/>
          <ac:picMkLst>
            <pc:docMk/>
            <pc:sldMk cId="3343368530" sldId="320"/>
            <ac:picMk id="8" creationId="{1386F6AB-E36F-BE99-D1E4-33D18004C994}"/>
          </ac:picMkLst>
        </pc:picChg>
      </pc:sldChg>
      <pc:sldChg chg="addSp delSp modSp">
        <pc:chgData name="Chua Khai Shing" userId="S::e0005601@u.nus.edu::754049af-d31e-4227-a253-a0020cbd559d" providerId="AD" clId="Web-{537EB51B-7F0E-1DF5-C6C7-45C39A739E39}" dt="2023-04-24T11:11:10.054" v="194" actId="20577"/>
        <pc:sldMkLst>
          <pc:docMk/>
          <pc:sldMk cId="1595421680" sldId="374"/>
        </pc:sldMkLst>
        <pc:spChg chg="mod">
          <ac:chgData name="Chua Khai Shing" userId="S::e0005601@u.nus.edu::754049af-d31e-4227-a253-a0020cbd559d" providerId="AD" clId="Web-{537EB51B-7F0E-1DF5-C6C7-45C39A739E39}" dt="2023-04-24T11:09:36.614" v="115" actId="14100"/>
          <ac:spMkLst>
            <pc:docMk/>
            <pc:sldMk cId="1595421680" sldId="374"/>
            <ac:spMk id="3" creationId="{9F0C024C-955E-4385-A35A-F3CFF3E3B7D8}"/>
          </ac:spMkLst>
        </pc:spChg>
        <pc:spChg chg="mod">
          <ac:chgData name="Chua Khai Shing" userId="S::e0005601@u.nus.edu::754049af-d31e-4227-a253-a0020cbd559d" providerId="AD" clId="Web-{537EB51B-7F0E-1DF5-C6C7-45C39A739E39}" dt="2023-04-24T11:09:32.926" v="114" actId="14100"/>
          <ac:spMkLst>
            <pc:docMk/>
            <pc:sldMk cId="1595421680" sldId="374"/>
            <ac:spMk id="6" creationId="{3E9D3DB3-C1BA-4868-A961-5C1E6633B0F9}"/>
          </ac:spMkLst>
        </pc:spChg>
        <pc:spChg chg="del">
          <ac:chgData name="Chua Khai Shing" userId="S::e0005601@u.nus.edu::754049af-d31e-4227-a253-a0020cbd559d" providerId="AD" clId="Web-{537EB51B-7F0E-1DF5-C6C7-45C39A739E39}" dt="2023-04-24T11:09:43.380" v="120"/>
          <ac:spMkLst>
            <pc:docMk/>
            <pc:sldMk cId="1595421680" sldId="374"/>
            <ac:spMk id="7" creationId="{A2A6799E-556B-499A-9E05-14516D420BE1}"/>
          </ac:spMkLst>
        </pc:spChg>
        <pc:spChg chg="mod">
          <ac:chgData name="Chua Khai Shing" userId="S::e0005601@u.nus.edu::754049af-d31e-4227-a253-a0020cbd559d" providerId="AD" clId="Web-{537EB51B-7F0E-1DF5-C6C7-45C39A739E39}" dt="2023-04-24T11:09:13.019" v="109" actId="14100"/>
          <ac:spMkLst>
            <pc:docMk/>
            <pc:sldMk cId="1595421680" sldId="374"/>
            <ac:spMk id="9" creationId="{DDFDE6B4-281A-5524-5193-89F63209577B}"/>
          </ac:spMkLst>
        </pc:spChg>
        <pc:spChg chg="add del mod">
          <ac:chgData name="Chua Khai Shing" userId="S::e0005601@u.nus.edu::754049af-d31e-4227-a253-a0020cbd559d" providerId="AD" clId="Web-{537EB51B-7F0E-1DF5-C6C7-45C39A739E39}" dt="2023-04-24T11:09:40.958" v="118"/>
          <ac:spMkLst>
            <pc:docMk/>
            <pc:sldMk cId="1595421680" sldId="374"/>
            <ac:spMk id="10" creationId="{99D1F6C6-FE2F-F918-AB89-06F9D43338A8}"/>
          </ac:spMkLst>
        </pc:spChg>
        <pc:spChg chg="del mod">
          <ac:chgData name="Chua Khai Shing" userId="S::e0005601@u.nus.edu::754049af-d31e-4227-a253-a0020cbd559d" providerId="AD" clId="Web-{537EB51B-7F0E-1DF5-C6C7-45C39A739E39}" dt="2023-04-24T11:09:26.129" v="112"/>
          <ac:spMkLst>
            <pc:docMk/>
            <pc:sldMk cId="1595421680" sldId="374"/>
            <ac:spMk id="12" creationId="{0E0E13A0-8B06-06B5-2627-417E09BE2FF3}"/>
          </ac:spMkLst>
        </pc:spChg>
        <pc:spChg chg="del">
          <ac:chgData name="Chua Khai Shing" userId="S::e0005601@u.nus.edu::754049af-d31e-4227-a253-a0020cbd559d" providerId="AD" clId="Web-{537EB51B-7F0E-1DF5-C6C7-45C39A739E39}" dt="2023-04-24T11:09:16.551" v="110"/>
          <ac:spMkLst>
            <pc:docMk/>
            <pc:sldMk cId="1595421680" sldId="374"/>
            <ac:spMk id="13" creationId="{933BD9ED-2D58-48AA-948C-61A178712FD3}"/>
          </ac:spMkLst>
        </pc:spChg>
        <pc:spChg chg="add del mod">
          <ac:chgData name="Chua Khai Shing" userId="S::e0005601@u.nus.edu::754049af-d31e-4227-a253-a0020cbd559d" providerId="AD" clId="Web-{537EB51B-7F0E-1DF5-C6C7-45C39A739E39}" dt="2023-04-24T11:09:42.379" v="119"/>
          <ac:spMkLst>
            <pc:docMk/>
            <pc:sldMk cId="1595421680" sldId="374"/>
            <ac:spMk id="15" creationId="{EF276C49-97E4-5221-4C7F-D5515B53F6FB}"/>
          </ac:spMkLst>
        </pc:spChg>
        <pc:spChg chg="add del mod">
          <ac:chgData name="Chua Khai Shing" userId="S::e0005601@u.nus.edu::754049af-d31e-4227-a253-a0020cbd559d" providerId="AD" clId="Web-{537EB51B-7F0E-1DF5-C6C7-45C39A739E39}" dt="2023-04-24T11:09:53.849" v="122"/>
          <ac:spMkLst>
            <pc:docMk/>
            <pc:sldMk cId="1595421680" sldId="374"/>
            <ac:spMk id="17" creationId="{BF30F105-DD39-8A34-F045-D6C024A2992C}"/>
          </ac:spMkLst>
        </pc:spChg>
        <pc:spChg chg="add mod">
          <ac:chgData name="Chua Khai Shing" userId="S::e0005601@u.nus.edu::754049af-d31e-4227-a253-a0020cbd559d" providerId="AD" clId="Web-{537EB51B-7F0E-1DF5-C6C7-45C39A739E39}" dt="2023-04-24T11:10:11.677" v="144" actId="1076"/>
          <ac:spMkLst>
            <pc:docMk/>
            <pc:sldMk cId="1595421680" sldId="374"/>
            <ac:spMk id="18" creationId="{A7274CFB-8782-973D-52A8-F096AB13CD2E}"/>
          </ac:spMkLst>
        </pc:spChg>
        <pc:spChg chg="add mod">
          <ac:chgData name="Chua Khai Shing" userId="S::e0005601@u.nus.edu::754049af-d31e-4227-a253-a0020cbd559d" providerId="AD" clId="Web-{537EB51B-7F0E-1DF5-C6C7-45C39A739E39}" dt="2023-04-24T11:10:29.740" v="163" actId="20577"/>
          <ac:spMkLst>
            <pc:docMk/>
            <pc:sldMk cId="1595421680" sldId="374"/>
            <ac:spMk id="19" creationId="{28DF8CF3-5D88-C329-F597-FB27B8844545}"/>
          </ac:spMkLst>
        </pc:spChg>
        <pc:spChg chg="del mod">
          <ac:chgData name="Chua Khai Shing" userId="S::e0005601@u.nus.edu::754049af-d31e-4227-a253-a0020cbd559d" providerId="AD" clId="Web-{537EB51B-7F0E-1DF5-C6C7-45C39A739E39}" dt="2023-04-24T11:09:40.145" v="117"/>
          <ac:spMkLst>
            <pc:docMk/>
            <pc:sldMk cId="1595421680" sldId="374"/>
            <ac:spMk id="20" creationId="{96A25842-BD20-438E-8C0B-8759A486D435}"/>
          </ac:spMkLst>
        </pc:spChg>
        <pc:spChg chg="add mod">
          <ac:chgData name="Chua Khai Shing" userId="S::e0005601@u.nus.edu::754049af-d31e-4227-a253-a0020cbd559d" providerId="AD" clId="Web-{537EB51B-7F0E-1DF5-C6C7-45C39A739E39}" dt="2023-04-24T11:11:04.273" v="180" actId="20577"/>
          <ac:spMkLst>
            <pc:docMk/>
            <pc:sldMk cId="1595421680" sldId="374"/>
            <ac:spMk id="21" creationId="{4386DEE9-138F-0F63-2F2C-C9FD8251CD2E}"/>
          </ac:spMkLst>
        </pc:spChg>
        <pc:spChg chg="del mod">
          <ac:chgData name="Chua Khai Shing" userId="S::e0005601@u.nus.edu::754049af-d31e-4227-a253-a0020cbd559d" providerId="AD" clId="Web-{537EB51B-7F0E-1DF5-C6C7-45C39A739E39}" dt="2023-04-24T11:09:38.504" v="116"/>
          <ac:spMkLst>
            <pc:docMk/>
            <pc:sldMk cId="1595421680" sldId="374"/>
            <ac:spMk id="22" creationId="{41C0EB39-C787-49D7-A223-0B9A01FCA197}"/>
          </ac:spMkLst>
        </pc:spChg>
        <pc:spChg chg="add mod">
          <ac:chgData name="Chua Khai Shing" userId="S::e0005601@u.nus.edu::754049af-d31e-4227-a253-a0020cbd559d" providerId="AD" clId="Web-{537EB51B-7F0E-1DF5-C6C7-45C39A739E39}" dt="2023-04-24T11:11:10.054" v="194" actId="20577"/>
          <ac:spMkLst>
            <pc:docMk/>
            <pc:sldMk cId="1595421680" sldId="374"/>
            <ac:spMk id="23" creationId="{8A0B4B8A-DDCE-7E69-3F6B-D4945EABB3AB}"/>
          </ac:spMkLst>
        </pc:spChg>
        <pc:spChg chg="del mod">
          <ac:chgData name="Chua Khai Shing" userId="S::e0005601@u.nus.edu::754049af-d31e-4227-a253-a0020cbd559d" providerId="AD" clId="Web-{537EB51B-7F0E-1DF5-C6C7-45C39A739E39}" dt="2023-04-24T11:09:45.255" v="121"/>
          <ac:spMkLst>
            <pc:docMk/>
            <pc:sldMk cId="1595421680" sldId="374"/>
            <ac:spMk id="24" creationId="{E8D849D5-F4B3-46F8-8FAA-BFE11319965D}"/>
          </ac:spMkLst>
        </pc:spChg>
        <pc:spChg chg="mod">
          <ac:chgData name="Chua Khai Shing" userId="S::e0005601@u.nus.edu::754049af-d31e-4227-a253-a0020cbd559d" providerId="AD" clId="Web-{537EB51B-7F0E-1DF5-C6C7-45C39A739E39}" dt="2023-04-24T11:09:30.238" v="113" actId="14100"/>
          <ac:spMkLst>
            <pc:docMk/>
            <pc:sldMk cId="1595421680" sldId="374"/>
            <ac:spMk id="41" creationId="{C3CF584F-059A-40C2-93C4-77FF3B60A4B6}"/>
          </ac:spMkLst>
        </pc:spChg>
      </pc:sldChg>
    </pc:docChg>
  </pc:docChgLst>
  <pc:docChgLst>
    <pc:chgData name="Ivan Ong Jun Yi" userId="S::e0938641@u.nus.edu::ae93fcec-2080-4fc6-8321-ee209bbb721f" providerId="AD" clId="Web-{ED637F37-F491-44D1-A875-16B74E10B675}"/>
    <pc:docChg chg="addSld delSld modSld sldOrd">
      <pc:chgData name="Ivan Ong Jun Yi" userId="S::e0938641@u.nus.edu::ae93fcec-2080-4fc6-8321-ee209bbb721f" providerId="AD" clId="Web-{ED637F37-F491-44D1-A875-16B74E10B675}" dt="2023-04-24T09:19:13.165" v="215" actId="1076"/>
      <pc:docMkLst>
        <pc:docMk/>
      </pc:docMkLst>
      <pc:sldChg chg="addSp delSp modSp">
        <pc:chgData name="Ivan Ong Jun Yi" userId="S::e0938641@u.nus.edu::ae93fcec-2080-4fc6-8321-ee209bbb721f" providerId="AD" clId="Web-{ED637F37-F491-44D1-A875-16B74E10B675}" dt="2023-04-24T09:19:13.165" v="215" actId="1076"/>
        <pc:sldMkLst>
          <pc:docMk/>
          <pc:sldMk cId="3658666422" sldId="364"/>
        </pc:sldMkLst>
        <pc:spChg chg="del">
          <ac:chgData name="Ivan Ong Jun Yi" userId="S::e0938641@u.nus.edu::ae93fcec-2080-4fc6-8321-ee209bbb721f" providerId="AD" clId="Web-{ED637F37-F491-44D1-A875-16B74E10B675}" dt="2023-04-24T08:36:40.525" v="0"/>
          <ac:spMkLst>
            <pc:docMk/>
            <pc:sldMk cId="3658666422" sldId="364"/>
            <ac:spMk id="3" creationId="{8047E44B-23A7-8FAC-6222-3D95C2D8269D}"/>
          </ac:spMkLst>
        </pc:spChg>
        <pc:spChg chg="del">
          <ac:chgData name="Ivan Ong Jun Yi" userId="S::e0938641@u.nus.edu::ae93fcec-2080-4fc6-8321-ee209bbb721f" providerId="AD" clId="Web-{ED637F37-F491-44D1-A875-16B74E10B675}" dt="2023-04-24T09:11:47.607" v="142"/>
          <ac:spMkLst>
            <pc:docMk/>
            <pc:sldMk cId="3658666422" sldId="364"/>
            <ac:spMk id="5" creationId="{091122AB-3D71-E8F1-A43B-BEEA59141AFE}"/>
          </ac:spMkLst>
        </pc:spChg>
        <pc:spChg chg="add del mod">
          <ac:chgData name="Ivan Ong Jun Yi" userId="S::e0938641@u.nus.edu::ae93fcec-2080-4fc6-8321-ee209bbb721f" providerId="AD" clId="Web-{ED637F37-F491-44D1-A875-16B74E10B675}" dt="2023-04-24T09:12:06.467" v="145"/>
          <ac:spMkLst>
            <pc:docMk/>
            <pc:sldMk cId="3658666422" sldId="364"/>
            <ac:spMk id="10" creationId="{999AA318-F3D0-5E26-1F12-89E53188723C}"/>
          </ac:spMkLst>
        </pc:spChg>
        <pc:spChg chg="add mod">
          <ac:chgData name="Ivan Ong Jun Yi" userId="S::e0938641@u.nus.edu::ae93fcec-2080-4fc6-8321-ee209bbb721f" providerId="AD" clId="Web-{ED637F37-F491-44D1-A875-16B74E10B675}" dt="2023-04-24T09:19:13.149" v="213" actId="1076"/>
          <ac:spMkLst>
            <pc:docMk/>
            <pc:sldMk cId="3658666422" sldId="364"/>
            <ac:spMk id="12" creationId="{4D9564A5-4E16-A617-9DAC-B22116267CBC}"/>
          </ac:spMkLst>
        </pc:spChg>
        <pc:spChg chg="add mod">
          <ac:chgData name="Ivan Ong Jun Yi" userId="S::e0938641@u.nus.edu::ae93fcec-2080-4fc6-8321-ee209bbb721f" providerId="AD" clId="Web-{ED637F37-F491-44D1-A875-16B74E10B675}" dt="2023-04-24T09:19:13.149" v="214" actId="1076"/>
          <ac:spMkLst>
            <pc:docMk/>
            <pc:sldMk cId="3658666422" sldId="364"/>
            <ac:spMk id="14" creationId="{D9CB2F99-8A91-0C87-98FD-31F3E0F316FD}"/>
          </ac:spMkLst>
        </pc:spChg>
        <pc:spChg chg="add mod">
          <ac:chgData name="Ivan Ong Jun Yi" userId="S::e0938641@u.nus.edu::ae93fcec-2080-4fc6-8321-ee209bbb721f" providerId="AD" clId="Web-{ED637F37-F491-44D1-A875-16B74E10B675}" dt="2023-04-24T09:19:13.165" v="215" actId="1076"/>
          <ac:spMkLst>
            <pc:docMk/>
            <pc:sldMk cId="3658666422" sldId="364"/>
            <ac:spMk id="16" creationId="{B370F959-BC80-D8BA-6096-E94B59E7EE19}"/>
          </ac:spMkLst>
        </pc:spChg>
        <pc:spChg chg="add del mod">
          <ac:chgData name="Ivan Ong Jun Yi" userId="S::e0938641@u.nus.edu::ae93fcec-2080-4fc6-8321-ee209bbb721f" providerId="AD" clId="Web-{ED637F37-F491-44D1-A875-16B74E10B675}" dt="2023-04-24T09:12:11.873" v="146"/>
          <ac:spMkLst>
            <pc:docMk/>
            <pc:sldMk cId="3658666422" sldId="364"/>
            <ac:spMk id="18" creationId="{2FA7B144-AE48-57A4-62C1-05A63D804730}"/>
          </ac:spMkLst>
        </pc:spChg>
        <pc:spChg chg="add del mod">
          <ac:chgData name="Ivan Ong Jun Yi" userId="S::e0938641@u.nus.edu::ae93fcec-2080-4fc6-8321-ee209bbb721f" providerId="AD" clId="Web-{ED637F37-F491-44D1-A875-16B74E10B675}" dt="2023-04-24T09:17:52.272" v="198"/>
          <ac:spMkLst>
            <pc:docMk/>
            <pc:sldMk cId="3658666422" sldId="364"/>
            <ac:spMk id="20" creationId="{EBE7FF70-6607-E92D-F384-CF55E55E9F26}"/>
          </ac:spMkLst>
        </pc:spChg>
        <pc:spChg chg="add mod">
          <ac:chgData name="Ivan Ong Jun Yi" userId="S::e0938641@u.nus.edu::ae93fcec-2080-4fc6-8321-ee209bbb721f" providerId="AD" clId="Web-{ED637F37-F491-44D1-A875-16B74E10B675}" dt="2023-04-24T09:18:38.039" v="207" actId="1076"/>
          <ac:spMkLst>
            <pc:docMk/>
            <pc:sldMk cId="3658666422" sldId="364"/>
            <ac:spMk id="21" creationId="{98A141FE-65AE-F2A6-A94C-8D07767B8CA5}"/>
          </ac:spMkLst>
        </pc:spChg>
        <pc:picChg chg="add del mod">
          <ac:chgData name="Ivan Ong Jun Yi" userId="S::e0938641@u.nus.edu::ae93fcec-2080-4fc6-8321-ee209bbb721f" providerId="AD" clId="Web-{ED637F37-F491-44D1-A875-16B74E10B675}" dt="2023-04-24T08:37:48.667" v="2"/>
          <ac:picMkLst>
            <pc:docMk/>
            <pc:sldMk cId="3658666422" sldId="364"/>
            <ac:picMk id="7" creationId="{F16F7107-B772-5416-F732-F31CBEBA8A88}"/>
          </ac:picMkLst>
        </pc:picChg>
        <pc:picChg chg="add del mod">
          <ac:chgData name="Ivan Ong Jun Yi" userId="S::e0938641@u.nus.edu::ae93fcec-2080-4fc6-8321-ee209bbb721f" providerId="AD" clId="Web-{ED637F37-F491-44D1-A875-16B74E10B675}" dt="2023-04-24T09:12:05.014" v="144"/>
          <ac:picMkLst>
            <pc:docMk/>
            <pc:sldMk cId="3658666422" sldId="364"/>
            <ac:picMk id="8" creationId="{971660A6-9FFF-BFC0-4E2A-2BDDD2F949A5}"/>
          </ac:picMkLst>
        </pc:picChg>
      </pc:sldChg>
      <pc:sldChg chg="modSp del ord">
        <pc:chgData name="Ivan Ong Jun Yi" userId="S::e0938641@u.nus.edu::ae93fcec-2080-4fc6-8321-ee209bbb721f" providerId="AD" clId="Web-{ED637F37-F491-44D1-A875-16B74E10B675}" dt="2023-04-24T08:47:58.026" v="25"/>
        <pc:sldMkLst>
          <pc:docMk/>
          <pc:sldMk cId="2132760859" sldId="368"/>
        </pc:sldMkLst>
        <pc:spChg chg="mod">
          <ac:chgData name="Ivan Ong Jun Yi" userId="S::e0938641@u.nus.edu::ae93fcec-2080-4fc6-8321-ee209bbb721f" providerId="AD" clId="Web-{ED637F37-F491-44D1-A875-16B74E10B675}" dt="2023-04-24T08:46:47.055" v="11" actId="14100"/>
          <ac:spMkLst>
            <pc:docMk/>
            <pc:sldMk cId="2132760859" sldId="368"/>
            <ac:spMk id="3" creationId="{8047E44B-23A7-8FAC-6222-3D95C2D8269D}"/>
          </ac:spMkLst>
        </pc:spChg>
      </pc:sldChg>
      <pc:sldChg chg="addSp delSp modSp new ord">
        <pc:chgData name="Ivan Ong Jun Yi" userId="S::e0938641@u.nus.edu::ae93fcec-2080-4fc6-8321-ee209bbb721f" providerId="AD" clId="Web-{ED637F37-F491-44D1-A875-16B74E10B675}" dt="2023-04-24T09:17:12.084" v="174" actId="1076"/>
        <pc:sldMkLst>
          <pc:docMk/>
          <pc:sldMk cId="1506677781" sldId="371"/>
        </pc:sldMkLst>
        <pc:spChg chg="mod">
          <ac:chgData name="Ivan Ong Jun Yi" userId="S::e0938641@u.nus.edu::ae93fcec-2080-4fc6-8321-ee209bbb721f" providerId="AD" clId="Web-{ED637F37-F491-44D1-A875-16B74E10B675}" dt="2023-04-24T08:48:16.401" v="31" actId="20577"/>
          <ac:spMkLst>
            <pc:docMk/>
            <pc:sldMk cId="1506677781" sldId="371"/>
            <ac:spMk id="2" creationId="{5E9D92B1-4CF6-4665-6A8F-B521F30B20E8}"/>
          </ac:spMkLst>
        </pc:spChg>
        <pc:spChg chg="del">
          <ac:chgData name="Ivan Ong Jun Yi" userId="S::e0938641@u.nus.edu::ae93fcec-2080-4fc6-8321-ee209bbb721f" providerId="AD" clId="Web-{ED637F37-F491-44D1-A875-16B74E10B675}" dt="2023-04-24T08:48:32.323" v="33"/>
          <ac:spMkLst>
            <pc:docMk/>
            <pc:sldMk cId="1506677781" sldId="371"/>
            <ac:spMk id="3" creationId="{661922C0-7BC2-C7BD-4663-61AA5026CA6D}"/>
          </ac:spMkLst>
        </pc:spChg>
        <pc:spChg chg="del mod">
          <ac:chgData name="Ivan Ong Jun Yi" userId="S::e0938641@u.nus.edu::ae93fcec-2080-4fc6-8321-ee209bbb721f" providerId="AD" clId="Web-{ED637F37-F491-44D1-A875-16B74E10B675}" dt="2023-04-24T09:08:17.071" v="51"/>
          <ac:spMkLst>
            <pc:docMk/>
            <pc:sldMk cId="1506677781" sldId="371"/>
            <ac:spMk id="5" creationId="{C8C1009E-7D59-B2EA-5D24-1B5EE732AE7B}"/>
          </ac:spMkLst>
        </pc:spChg>
        <pc:spChg chg="add mod">
          <ac:chgData name="Ivan Ong Jun Yi" userId="S::e0938641@u.nus.edu::ae93fcec-2080-4fc6-8321-ee209bbb721f" providerId="AD" clId="Web-{ED637F37-F491-44D1-A875-16B74E10B675}" dt="2023-04-24T09:16:46.989" v="168" actId="1076"/>
          <ac:spMkLst>
            <pc:docMk/>
            <pc:sldMk cId="1506677781" sldId="371"/>
            <ac:spMk id="8" creationId="{149B3E8B-F297-F78A-8AC3-91CE6DB3BE89}"/>
          </ac:spMkLst>
        </pc:spChg>
        <pc:spChg chg="add del">
          <ac:chgData name="Ivan Ong Jun Yi" userId="S::e0938641@u.nus.edu::ae93fcec-2080-4fc6-8321-ee209bbb721f" providerId="AD" clId="Web-{ED637F37-F491-44D1-A875-16B74E10B675}" dt="2023-04-24T09:03:06.266" v="38"/>
          <ac:spMkLst>
            <pc:docMk/>
            <pc:sldMk cId="1506677781" sldId="371"/>
            <ac:spMk id="10" creationId="{3502F001-E10F-78C2-AA58-BF428A24F191}"/>
          </ac:spMkLst>
        </pc:spChg>
        <pc:spChg chg="add mod">
          <ac:chgData name="Ivan Ong Jun Yi" userId="S::e0938641@u.nus.edu::ae93fcec-2080-4fc6-8321-ee209bbb721f" providerId="AD" clId="Web-{ED637F37-F491-44D1-A875-16B74E10B675}" dt="2023-04-24T09:17:12.084" v="174" actId="1076"/>
          <ac:spMkLst>
            <pc:docMk/>
            <pc:sldMk cId="1506677781" sldId="371"/>
            <ac:spMk id="13" creationId="{A16C8661-8508-C977-EF05-21419CD7CC19}"/>
          </ac:spMkLst>
        </pc:spChg>
        <pc:picChg chg="add del mod">
          <ac:chgData name="Ivan Ong Jun Yi" userId="S::e0938641@u.nus.edu::ae93fcec-2080-4fc6-8321-ee209bbb721f" providerId="AD" clId="Web-{ED637F37-F491-44D1-A875-16B74E10B675}" dt="2023-04-24T09:08:54.634" v="54"/>
          <ac:picMkLst>
            <pc:docMk/>
            <pc:sldMk cId="1506677781" sldId="371"/>
            <ac:picMk id="11" creationId="{0346CD94-1583-F78D-05AF-0F8C82F93240}"/>
          </ac:picMkLst>
        </pc:picChg>
        <pc:picChg chg="add mod">
          <ac:chgData name="Ivan Ong Jun Yi" userId="S::e0938641@u.nus.edu::ae93fcec-2080-4fc6-8321-ee209bbb721f" providerId="AD" clId="Web-{ED637F37-F491-44D1-A875-16B74E10B675}" dt="2023-04-24T09:16:44.474" v="166" actId="1076"/>
          <ac:picMkLst>
            <pc:docMk/>
            <pc:sldMk cId="1506677781" sldId="371"/>
            <ac:picMk id="12" creationId="{5D40999E-FB53-75E4-A798-EBD5D85BA478}"/>
          </ac:picMkLst>
        </pc:picChg>
      </pc:sldChg>
      <pc:sldChg chg="add replId">
        <pc:chgData name="Ivan Ong Jun Yi" userId="S::e0938641@u.nus.edu::ae93fcec-2080-4fc6-8321-ee209bbb721f" providerId="AD" clId="Web-{ED637F37-F491-44D1-A875-16B74E10B675}" dt="2023-04-24T09:11:59.045" v="143"/>
        <pc:sldMkLst>
          <pc:docMk/>
          <pc:sldMk cId="2912603142" sldId="372"/>
        </pc:sldMkLst>
      </pc:sldChg>
    </pc:docChg>
  </pc:docChgLst>
  <pc:docChgLst>
    <pc:chgData name="Ivan Ong Jun Yi" userId="S::e0938641@u.nus.edu::ae93fcec-2080-4fc6-8321-ee209bbb721f" providerId="AD" clId="Web-{8F7CBC39-FD60-976A-A8FE-6F1B1CA51050}"/>
    <pc:docChg chg="modSld">
      <pc:chgData name="Ivan Ong Jun Yi" userId="S::e0938641@u.nus.edu::ae93fcec-2080-4fc6-8321-ee209bbb721f" providerId="AD" clId="Web-{8F7CBC39-FD60-976A-A8FE-6F1B1CA51050}" dt="2023-04-24T12:05:36.122" v="681"/>
      <pc:docMkLst>
        <pc:docMk/>
      </pc:docMkLst>
      <pc:sldChg chg="addSp delSp modSp">
        <pc:chgData name="Ivan Ong Jun Yi" userId="S::e0938641@u.nus.edu::ae93fcec-2080-4fc6-8321-ee209bbb721f" providerId="AD" clId="Web-{8F7CBC39-FD60-976A-A8FE-6F1B1CA51050}" dt="2023-04-24T11:12:13.008" v="601" actId="1076"/>
        <pc:sldMkLst>
          <pc:docMk/>
          <pc:sldMk cId="3658666422" sldId="364"/>
        </pc:sldMkLst>
        <pc:spChg chg="mod">
          <ac:chgData name="Ivan Ong Jun Yi" userId="S::e0938641@u.nus.edu::ae93fcec-2080-4fc6-8321-ee209bbb721f" providerId="AD" clId="Web-{8F7CBC39-FD60-976A-A8FE-6F1B1CA51050}" dt="2023-04-24T11:12:13.008" v="601" actId="1076"/>
          <ac:spMkLst>
            <pc:docMk/>
            <pc:sldMk cId="3658666422" sldId="364"/>
            <ac:spMk id="2" creationId="{C240673D-0725-ABCA-13A9-771A19AEC82F}"/>
          </ac:spMkLst>
        </pc:spChg>
        <pc:spChg chg="add mod">
          <ac:chgData name="Ivan Ong Jun Yi" userId="S::e0938641@u.nus.edu::ae93fcec-2080-4fc6-8321-ee209bbb721f" providerId="AD" clId="Web-{8F7CBC39-FD60-976A-A8FE-6F1B1CA51050}" dt="2023-04-24T11:05:45.232" v="560" actId="1076"/>
          <ac:spMkLst>
            <pc:docMk/>
            <pc:sldMk cId="3658666422" sldId="364"/>
            <ac:spMk id="7" creationId="{564C286A-54C9-E55A-5A21-2CB12E6CCE2F}"/>
          </ac:spMkLst>
        </pc:spChg>
        <pc:spChg chg="add mod">
          <ac:chgData name="Ivan Ong Jun Yi" userId="S::e0938641@u.nus.edu::ae93fcec-2080-4fc6-8321-ee209bbb721f" providerId="AD" clId="Web-{8F7CBC39-FD60-976A-A8FE-6F1B1CA51050}" dt="2023-04-24T11:06:29.562" v="568"/>
          <ac:spMkLst>
            <pc:docMk/>
            <pc:sldMk cId="3658666422" sldId="364"/>
            <ac:spMk id="8" creationId="{5E398CE8-96E2-DD43-734D-E88B23382320}"/>
          </ac:spMkLst>
        </pc:spChg>
        <pc:spChg chg="add mod">
          <ac:chgData name="Ivan Ong Jun Yi" userId="S::e0938641@u.nus.edu::ae93fcec-2080-4fc6-8321-ee209bbb721f" providerId="AD" clId="Web-{8F7CBC39-FD60-976A-A8FE-6F1B1CA51050}" dt="2023-04-24T11:07:08.219" v="576"/>
          <ac:spMkLst>
            <pc:docMk/>
            <pc:sldMk cId="3658666422" sldId="364"/>
            <ac:spMk id="9" creationId="{E3C36972-012D-3753-DE94-FF7E93F3F21D}"/>
          </ac:spMkLst>
        </pc:spChg>
        <pc:spChg chg="add del">
          <ac:chgData name="Ivan Ong Jun Yi" userId="S::e0938641@u.nus.edu::ae93fcec-2080-4fc6-8321-ee209bbb721f" providerId="AD" clId="Web-{8F7CBC39-FD60-976A-A8FE-6F1B1CA51050}" dt="2023-04-24T10:51:06.553" v="139"/>
          <ac:spMkLst>
            <pc:docMk/>
            <pc:sldMk cId="3658666422" sldId="364"/>
            <ac:spMk id="10" creationId="{F1E38B53-EA82-431F-0EA8-89BF3D7B3F57}"/>
          </ac:spMkLst>
        </pc:spChg>
        <pc:spChg chg="add mod">
          <ac:chgData name="Ivan Ong Jun Yi" userId="S::e0938641@u.nus.edu::ae93fcec-2080-4fc6-8321-ee209bbb721f" providerId="AD" clId="Web-{8F7CBC39-FD60-976A-A8FE-6F1B1CA51050}" dt="2023-04-24T11:07:28.157" v="581" actId="1076"/>
          <ac:spMkLst>
            <pc:docMk/>
            <pc:sldMk cId="3658666422" sldId="364"/>
            <ac:spMk id="11" creationId="{0F641916-4A2B-CEF3-8E56-C3118D1FFEB5}"/>
          </ac:spMkLst>
        </pc:spChg>
        <pc:spChg chg="mod">
          <ac:chgData name="Ivan Ong Jun Yi" userId="S::e0938641@u.nus.edu::ae93fcec-2080-4fc6-8321-ee209bbb721f" providerId="AD" clId="Web-{8F7CBC39-FD60-976A-A8FE-6F1B1CA51050}" dt="2023-04-24T11:00:58.928" v="534" actId="1076"/>
          <ac:spMkLst>
            <pc:docMk/>
            <pc:sldMk cId="3658666422" sldId="364"/>
            <ac:spMk id="12" creationId="{4D9564A5-4E16-A617-9DAC-B22116267CBC}"/>
          </ac:spMkLst>
        </pc:spChg>
        <pc:spChg chg="add mod">
          <ac:chgData name="Ivan Ong Jun Yi" userId="S::e0938641@u.nus.edu::ae93fcec-2080-4fc6-8321-ee209bbb721f" providerId="AD" clId="Web-{8F7CBC39-FD60-976A-A8FE-6F1B1CA51050}" dt="2023-04-24T11:07:45.548" v="584" actId="1076"/>
          <ac:spMkLst>
            <pc:docMk/>
            <pc:sldMk cId="3658666422" sldId="364"/>
            <ac:spMk id="13" creationId="{3EA7C3F1-BFFA-0B78-5A6E-92C29EF76456}"/>
          </ac:spMkLst>
        </pc:spChg>
        <pc:spChg chg="mod">
          <ac:chgData name="Ivan Ong Jun Yi" userId="S::e0938641@u.nus.edu::ae93fcec-2080-4fc6-8321-ee209bbb721f" providerId="AD" clId="Web-{8F7CBC39-FD60-976A-A8FE-6F1B1CA51050}" dt="2023-04-24T11:00:58.959" v="535" actId="1076"/>
          <ac:spMkLst>
            <pc:docMk/>
            <pc:sldMk cId="3658666422" sldId="364"/>
            <ac:spMk id="14" creationId="{D9CB2F99-8A91-0C87-98FD-31F3E0F316FD}"/>
          </ac:spMkLst>
        </pc:spChg>
        <pc:spChg chg="add mod">
          <ac:chgData name="Ivan Ong Jun Yi" userId="S::e0938641@u.nus.edu::ae93fcec-2080-4fc6-8321-ee209bbb721f" providerId="AD" clId="Web-{8F7CBC39-FD60-976A-A8FE-6F1B1CA51050}" dt="2023-04-24T11:07:25.641" v="580" actId="1076"/>
          <ac:spMkLst>
            <pc:docMk/>
            <pc:sldMk cId="3658666422" sldId="364"/>
            <ac:spMk id="15" creationId="{18AC8832-4B90-83E0-E84F-880CDEB50054}"/>
          </ac:spMkLst>
        </pc:spChg>
        <pc:spChg chg="mod">
          <ac:chgData name="Ivan Ong Jun Yi" userId="S::e0938641@u.nus.edu::ae93fcec-2080-4fc6-8321-ee209bbb721f" providerId="AD" clId="Web-{8F7CBC39-FD60-976A-A8FE-6F1B1CA51050}" dt="2023-04-24T11:00:58.975" v="536" actId="1076"/>
          <ac:spMkLst>
            <pc:docMk/>
            <pc:sldMk cId="3658666422" sldId="364"/>
            <ac:spMk id="16" creationId="{B370F959-BC80-D8BA-6096-E94B59E7EE19}"/>
          </ac:spMkLst>
        </pc:spChg>
        <pc:spChg chg="add del mod">
          <ac:chgData name="Ivan Ong Jun Yi" userId="S::e0938641@u.nus.edu::ae93fcec-2080-4fc6-8321-ee209bbb721f" providerId="AD" clId="Web-{8F7CBC39-FD60-976A-A8FE-6F1B1CA51050}" dt="2023-04-24T10:59:37.004" v="511"/>
          <ac:spMkLst>
            <pc:docMk/>
            <pc:sldMk cId="3658666422" sldId="364"/>
            <ac:spMk id="17" creationId="{9D03F180-A192-1A40-52A7-2AC15EA91369}"/>
          </ac:spMkLst>
        </pc:spChg>
        <pc:spChg chg="add del mod">
          <ac:chgData name="Ivan Ong Jun Yi" userId="S::e0938641@u.nus.edu::ae93fcec-2080-4fc6-8321-ee209bbb721f" providerId="AD" clId="Web-{8F7CBC39-FD60-976A-A8FE-6F1B1CA51050}" dt="2023-04-24T11:00:05.442" v="521"/>
          <ac:spMkLst>
            <pc:docMk/>
            <pc:sldMk cId="3658666422" sldId="364"/>
            <ac:spMk id="18" creationId="{459C399E-C99B-1F91-412C-58DCE62E40E5}"/>
          </ac:spMkLst>
        </pc:spChg>
        <pc:spChg chg="add mod">
          <ac:chgData name="Ivan Ong Jun Yi" userId="S::e0938641@u.nus.edu::ae93fcec-2080-4fc6-8321-ee209bbb721f" providerId="AD" clId="Web-{8F7CBC39-FD60-976A-A8FE-6F1B1CA51050}" dt="2023-04-24T11:07:41.251" v="583"/>
          <ac:spMkLst>
            <pc:docMk/>
            <pc:sldMk cId="3658666422" sldId="364"/>
            <ac:spMk id="19" creationId="{E9413726-D1D3-2D8F-A1F9-736FC1364A4F}"/>
          </ac:spMkLst>
        </pc:spChg>
        <pc:spChg chg="add mod">
          <ac:chgData name="Ivan Ong Jun Yi" userId="S::e0938641@u.nus.edu::ae93fcec-2080-4fc6-8321-ee209bbb721f" providerId="AD" clId="Web-{8F7CBC39-FD60-976A-A8FE-6F1B1CA51050}" dt="2023-04-24T11:08:16.330" v="589" actId="1076"/>
          <ac:spMkLst>
            <pc:docMk/>
            <pc:sldMk cId="3658666422" sldId="364"/>
            <ac:spMk id="20" creationId="{6DD0FE91-5E2E-DE5E-BAA6-E935F3DE5BA6}"/>
          </ac:spMkLst>
        </pc:spChg>
        <pc:spChg chg="mod">
          <ac:chgData name="Ivan Ong Jun Yi" userId="S::e0938641@u.nus.edu::ae93fcec-2080-4fc6-8321-ee209bbb721f" providerId="AD" clId="Web-{8F7CBC39-FD60-976A-A8FE-6F1B1CA51050}" dt="2023-04-24T11:10:05.270" v="590" actId="14100"/>
          <ac:spMkLst>
            <pc:docMk/>
            <pc:sldMk cId="3658666422" sldId="364"/>
            <ac:spMk id="21" creationId="{98A141FE-65AE-F2A6-A94C-8D07767B8CA5}"/>
          </ac:spMkLst>
        </pc:spChg>
        <pc:spChg chg="add mod">
          <ac:chgData name="Ivan Ong Jun Yi" userId="S::e0938641@u.nus.edu::ae93fcec-2080-4fc6-8321-ee209bbb721f" providerId="AD" clId="Web-{8F7CBC39-FD60-976A-A8FE-6F1B1CA51050}" dt="2023-04-24T11:10:08.114" v="591" actId="1076"/>
          <ac:spMkLst>
            <pc:docMk/>
            <pc:sldMk cId="3658666422" sldId="364"/>
            <ac:spMk id="22" creationId="{9040CAE5-3B19-96A8-41AD-A67E593A276A}"/>
          </ac:spMkLst>
        </pc:spChg>
        <pc:spChg chg="add mod">
          <ac:chgData name="Ivan Ong Jun Yi" userId="S::e0938641@u.nus.edu::ae93fcec-2080-4fc6-8321-ee209bbb721f" providerId="AD" clId="Web-{8F7CBC39-FD60-976A-A8FE-6F1B1CA51050}" dt="2023-04-24T11:10:11.052" v="592" actId="1076"/>
          <ac:spMkLst>
            <pc:docMk/>
            <pc:sldMk cId="3658666422" sldId="364"/>
            <ac:spMk id="23" creationId="{C5343BA8-39D9-AB74-6D86-A670BF1894C1}"/>
          </ac:spMkLst>
        </pc:spChg>
        <pc:spChg chg="add mod ord">
          <ac:chgData name="Ivan Ong Jun Yi" userId="S::e0938641@u.nus.edu::ae93fcec-2080-4fc6-8321-ee209bbb721f" providerId="AD" clId="Web-{8F7CBC39-FD60-976A-A8FE-6F1B1CA51050}" dt="2023-04-24T11:05:45.139" v="558" actId="1076"/>
          <ac:spMkLst>
            <pc:docMk/>
            <pc:sldMk cId="3658666422" sldId="364"/>
            <ac:spMk id="24" creationId="{F2C4B3B7-3E1D-1438-7429-E54E3EEE6139}"/>
          </ac:spMkLst>
        </pc:spChg>
        <pc:spChg chg="add mod ord">
          <ac:chgData name="Ivan Ong Jun Yi" userId="S::e0938641@u.nus.edu::ae93fcec-2080-4fc6-8321-ee209bbb721f" providerId="AD" clId="Web-{8F7CBC39-FD60-976A-A8FE-6F1B1CA51050}" dt="2023-04-24T11:06:20.671" v="566"/>
          <ac:spMkLst>
            <pc:docMk/>
            <pc:sldMk cId="3658666422" sldId="364"/>
            <ac:spMk id="25" creationId="{0A6EDF11-1409-0150-9954-BB989EF39867}"/>
          </ac:spMkLst>
        </pc:spChg>
        <pc:spChg chg="add mod ord">
          <ac:chgData name="Ivan Ong Jun Yi" userId="S::e0938641@u.nus.edu::ae93fcec-2080-4fc6-8321-ee209bbb721f" providerId="AD" clId="Web-{8F7CBC39-FD60-976A-A8FE-6F1B1CA51050}" dt="2023-04-24T11:07:02.656" v="575"/>
          <ac:spMkLst>
            <pc:docMk/>
            <pc:sldMk cId="3658666422" sldId="364"/>
            <ac:spMk id="26" creationId="{2A5EECB6-8920-9FF1-6E0E-4EB1C6F53833}"/>
          </ac:spMkLst>
        </pc:spChg>
        <pc:picChg chg="add mod">
          <ac:chgData name="Ivan Ong Jun Yi" userId="S::e0938641@u.nus.edu::ae93fcec-2080-4fc6-8321-ee209bbb721f" providerId="AD" clId="Web-{8F7CBC39-FD60-976A-A8FE-6F1B1CA51050}" dt="2023-04-24T11:06:24.483" v="567" actId="1076"/>
          <ac:picMkLst>
            <pc:docMk/>
            <pc:sldMk cId="3658666422" sldId="364"/>
            <ac:picMk id="3" creationId="{53EDD4BF-D92A-658A-0A9E-82371877E922}"/>
          </ac:picMkLst>
        </pc:picChg>
        <pc:picChg chg="add mod">
          <ac:chgData name="Ivan Ong Jun Yi" userId="S::e0938641@u.nus.edu::ae93fcec-2080-4fc6-8321-ee209bbb721f" providerId="AD" clId="Web-{8F7CBC39-FD60-976A-A8FE-6F1B1CA51050}" dt="2023-04-24T11:05:45.217" v="559" actId="1076"/>
          <ac:picMkLst>
            <pc:docMk/>
            <pc:sldMk cId="3658666422" sldId="364"/>
            <ac:picMk id="5" creationId="{99523F60-21C5-6C9E-FC45-38C567DE2455}"/>
          </ac:picMkLst>
        </pc:picChg>
        <pc:picChg chg="add mod">
          <ac:chgData name="Ivan Ong Jun Yi" userId="S::e0938641@u.nus.edu::ae93fcec-2080-4fc6-8321-ee209bbb721f" providerId="AD" clId="Web-{8F7CBC39-FD60-976A-A8FE-6F1B1CA51050}" dt="2023-04-24T11:10:39.006" v="598" actId="1076"/>
          <ac:picMkLst>
            <pc:docMk/>
            <pc:sldMk cId="3658666422" sldId="364"/>
            <ac:picMk id="28" creationId="{EC729C9C-FF6E-665C-42B7-B238CD86029A}"/>
          </ac:picMkLst>
        </pc:picChg>
        <pc:picChg chg="add mod">
          <ac:chgData name="Ivan Ong Jun Yi" userId="S::e0938641@u.nus.edu::ae93fcec-2080-4fc6-8321-ee209bbb721f" providerId="AD" clId="Web-{8F7CBC39-FD60-976A-A8FE-6F1B1CA51050}" dt="2023-04-24T11:10:46.740" v="600" actId="1076"/>
          <ac:picMkLst>
            <pc:docMk/>
            <pc:sldMk cId="3658666422" sldId="364"/>
            <ac:picMk id="29" creationId="{F04CA9E5-51D6-6E0B-B55E-A22F193748F4}"/>
          </ac:picMkLst>
        </pc:picChg>
      </pc:sldChg>
      <pc:sldChg chg="addSp delSp modSp">
        <pc:chgData name="Ivan Ong Jun Yi" userId="S::e0938641@u.nus.edu::ae93fcec-2080-4fc6-8321-ee209bbb721f" providerId="AD" clId="Web-{8F7CBC39-FD60-976A-A8FE-6F1B1CA51050}" dt="2023-04-24T12:05:36.122" v="681"/>
        <pc:sldMkLst>
          <pc:docMk/>
          <pc:sldMk cId="2912603142" sldId="372"/>
        </pc:sldMkLst>
        <pc:spChg chg="mod">
          <ac:chgData name="Ivan Ong Jun Yi" userId="S::e0938641@u.nus.edu::ae93fcec-2080-4fc6-8321-ee209bbb721f" providerId="AD" clId="Web-{8F7CBC39-FD60-976A-A8FE-6F1B1CA51050}" dt="2023-04-24T12:02:36.382" v="631" actId="20577"/>
          <ac:spMkLst>
            <pc:docMk/>
            <pc:sldMk cId="2912603142" sldId="372"/>
            <ac:spMk id="2" creationId="{C240673D-0725-ABCA-13A9-771A19AEC82F}"/>
          </ac:spMkLst>
        </pc:spChg>
        <pc:spChg chg="add mod ord">
          <ac:chgData name="Ivan Ong Jun Yi" userId="S::e0938641@u.nus.edu::ae93fcec-2080-4fc6-8321-ee209bbb721f" providerId="AD" clId="Web-{8F7CBC39-FD60-976A-A8FE-6F1B1CA51050}" dt="2023-04-24T12:03:50.540" v="647"/>
          <ac:spMkLst>
            <pc:docMk/>
            <pc:sldMk cId="2912603142" sldId="372"/>
            <ac:spMk id="5" creationId="{06EE024A-DA49-4387-BF5A-4CFA91434243}"/>
          </ac:spMkLst>
        </pc:spChg>
        <pc:spChg chg="add mod ord">
          <ac:chgData name="Ivan Ong Jun Yi" userId="S::e0938641@u.nus.edu::ae93fcec-2080-4fc6-8321-ee209bbb721f" providerId="AD" clId="Web-{8F7CBC39-FD60-976A-A8FE-6F1B1CA51050}" dt="2023-04-24T12:03:50.603" v="655"/>
          <ac:spMkLst>
            <pc:docMk/>
            <pc:sldMk cId="2912603142" sldId="372"/>
            <ac:spMk id="9" creationId="{275758E6-1E02-7EC4-5DCD-866FB2C2A495}"/>
          </ac:spMkLst>
        </pc:spChg>
        <pc:spChg chg="mod">
          <ac:chgData name="Ivan Ong Jun Yi" userId="S::e0938641@u.nus.edu::ae93fcec-2080-4fc6-8321-ee209bbb721f" providerId="AD" clId="Web-{8F7CBC39-FD60-976A-A8FE-6F1B1CA51050}" dt="2023-04-24T12:03:10.961" v="636" actId="1076"/>
          <ac:spMkLst>
            <pc:docMk/>
            <pc:sldMk cId="2912603142" sldId="372"/>
            <ac:spMk id="10" creationId="{999AA318-F3D0-5E26-1F12-89E53188723C}"/>
          </ac:spMkLst>
        </pc:spChg>
        <pc:spChg chg="add mod ord">
          <ac:chgData name="Ivan Ong Jun Yi" userId="S::e0938641@u.nus.edu::ae93fcec-2080-4fc6-8321-ee209bbb721f" providerId="AD" clId="Web-{8F7CBC39-FD60-976A-A8FE-6F1B1CA51050}" dt="2023-04-24T12:03:50.665" v="663"/>
          <ac:spMkLst>
            <pc:docMk/>
            <pc:sldMk cId="2912603142" sldId="372"/>
            <ac:spMk id="11" creationId="{859EF343-2E02-360F-A93C-CB471CA5FE37}"/>
          </ac:spMkLst>
        </pc:spChg>
        <pc:spChg chg="del mod">
          <ac:chgData name="Ivan Ong Jun Yi" userId="S::e0938641@u.nus.edu::ae93fcec-2080-4fc6-8321-ee209bbb721f" providerId="AD" clId="Web-{8F7CBC39-FD60-976A-A8FE-6F1B1CA51050}" dt="2023-04-24T12:05:36.122" v="681"/>
          <ac:spMkLst>
            <pc:docMk/>
            <pc:sldMk cId="2912603142" sldId="372"/>
            <ac:spMk id="12" creationId="{4D9564A5-4E16-A617-9DAC-B22116267CBC}"/>
          </ac:spMkLst>
        </pc:spChg>
        <pc:spChg chg="add mod">
          <ac:chgData name="Ivan Ong Jun Yi" userId="S::e0938641@u.nus.edu::ae93fcec-2080-4fc6-8321-ee209bbb721f" providerId="AD" clId="Web-{8F7CBC39-FD60-976A-A8FE-6F1B1CA51050}" dt="2023-04-24T12:05:33.450" v="680" actId="20577"/>
          <ac:spMkLst>
            <pc:docMk/>
            <pc:sldMk cId="2912603142" sldId="372"/>
            <ac:spMk id="13" creationId="{0DBFC081-AACA-DE8C-77E5-AD65590384B9}"/>
          </ac:spMkLst>
        </pc:spChg>
        <pc:spChg chg="mod">
          <ac:chgData name="Ivan Ong Jun Yi" userId="S::e0938641@u.nus.edu::ae93fcec-2080-4fc6-8321-ee209bbb721f" providerId="AD" clId="Web-{8F7CBC39-FD60-976A-A8FE-6F1B1CA51050}" dt="2023-04-24T12:04:30.620" v="670" actId="14100"/>
          <ac:spMkLst>
            <pc:docMk/>
            <pc:sldMk cId="2912603142" sldId="372"/>
            <ac:spMk id="14" creationId="{D9CB2F99-8A91-0C87-98FD-31F3E0F316FD}"/>
          </ac:spMkLst>
        </pc:spChg>
        <pc:spChg chg="mod">
          <ac:chgData name="Ivan Ong Jun Yi" userId="S::e0938641@u.nus.edu::ae93fcec-2080-4fc6-8321-ee209bbb721f" providerId="AD" clId="Web-{8F7CBC39-FD60-976A-A8FE-6F1B1CA51050}" dt="2023-04-24T12:04:52.073" v="674" actId="14100"/>
          <ac:spMkLst>
            <pc:docMk/>
            <pc:sldMk cId="2912603142" sldId="372"/>
            <ac:spMk id="16" creationId="{B370F959-BC80-D8BA-6096-E94B59E7EE19}"/>
          </ac:spMkLst>
        </pc:spChg>
        <pc:picChg chg="mod">
          <ac:chgData name="Ivan Ong Jun Yi" userId="S::e0938641@u.nus.edu::ae93fcec-2080-4fc6-8321-ee209bbb721f" providerId="AD" clId="Web-{8F7CBC39-FD60-976A-A8FE-6F1B1CA51050}" dt="2023-04-24T12:03:07.680" v="635" actId="14100"/>
          <ac:picMkLst>
            <pc:docMk/>
            <pc:sldMk cId="2912603142" sldId="372"/>
            <ac:picMk id="8" creationId="{971660A6-9FFF-BFC0-4E2A-2BDDD2F949A5}"/>
          </ac:picMkLst>
        </pc:picChg>
      </pc:sldChg>
    </pc:docChg>
  </pc:docChgLst>
  <pc:docChgLst>
    <pc:chgData name="Chua Khai Shing" userId="S::e0005601@u.nus.edu::754049af-d31e-4227-a253-a0020cbd559d" providerId="AD" clId="Web-{CB0B58F2-7F97-9B1F-6048-E5119682AECF}"/>
    <pc:docChg chg="addSld modSld sldOrd">
      <pc:chgData name="Chua Khai Shing" userId="S::e0005601@u.nus.edu::754049af-d31e-4227-a253-a0020cbd559d" providerId="AD" clId="Web-{CB0B58F2-7F97-9B1F-6048-E5119682AECF}" dt="2023-04-24T10:00:02.602" v="12"/>
      <pc:docMkLst>
        <pc:docMk/>
      </pc:docMkLst>
      <pc:sldChg chg="ord">
        <pc:chgData name="Chua Khai Shing" userId="S::e0005601@u.nus.edu::754049af-d31e-4227-a253-a0020cbd559d" providerId="AD" clId="Web-{CB0B58F2-7F97-9B1F-6048-E5119682AECF}" dt="2023-04-24T09:59:26.132" v="1"/>
        <pc:sldMkLst>
          <pc:docMk/>
          <pc:sldMk cId="3958017919" sldId="334"/>
        </pc:sldMkLst>
      </pc:sldChg>
      <pc:sldChg chg="modSp add replId">
        <pc:chgData name="Chua Khai Shing" userId="S::e0005601@u.nus.edu::754049af-d31e-4227-a253-a0020cbd559d" providerId="AD" clId="Web-{CB0B58F2-7F97-9B1F-6048-E5119682AECF}" dt="2023-04-24T09:59:33.460" v="11" actId="20577"/>
        <pc:sldMkLst>
          <pc:docMk/>
          <pc:sldMk cId="1164536641" sldId="373"/>
        </pc:sldMkLst>
        <pc:spChg chg="mod">
          <ac:chgData name="Chua Khai Shing" userId="S::e0005601@u.nus.edu::754049af-d31e-4227-a253-a0020cbd559d" providerId="AD" clId="Web-{CB0B58F2-7F97-9B1F-6048-E5119682AECF}" dt="2023-04-24T09:59:33.460" v="11" actId="20577"/>
          <ac:spMkLst>
            <pc:docMk/>
            <pc:sldMk cId="1164536641" sldId="373"/>
            <ac:spMk id="2" creationId="{537E1C88-627C-4655-A4FB-0BB02EDB078A}"/>
          </ac:spMkLst>
        </pc:spChg>
      </pc:sldChg>
      <pc:sldChg chg="add replId">
        <pc:chgData name="Chua Khai Shing" userId="S::e0005601@u.nus.edu::754049af-d31e-4227-a253-a0020cbd559d" providerId="AD" clId="Web-{CB0B58F2-7F97-9B1F-6048-E5119682AECF}" dt="2023-04-24T10:00:02.602" v="12"/>
        <pc:sldMkLst>
          <pc:docMk/>
          <pc:sldMk cId="1595421680" sldId="374"/>
        </pc:sldMkLst>
      </pc:sldChg>
    </pc:docChg>
  </pc:docChgLst>
  <pc:docChgLst>
    <pc:chgData name="Ivan Ong Jun Yi" userId="S::e0938641@u.nus.edu::ae93fcec-2080-4fc6-8321-ee209bbb721f" providerId="AD" clId="Web-{EB5FFA5B-4D26-F136-AF66-64FE5B9510E3}"/>
    <pc:docChg chg="addSld delSld modSld sldOrd">
      <pc:chgData name="Ivan Ong Jun Yi" userId="S::e0938641@u.nus.edu::ae93fcec-2080-4fc6-8321-ee209bbb721f" providerId="AD" clId="Web-{EB5FFA5B-4D26-F136-AF66-64FE5B9510E3}" dt="2023-04-24T16:37:04.396" v="1269" actId="1076"/>
      <pc:docMkLst>
        <pc:docMk/>
      </pc:docMkLst>
      <pc:sldChg chg="modSp">
        <pc:chgData name="Ivan Ong Jun Yi" userId="S::e0938641@u.nus.edu::ae93fcec-2080-4fc6-8321-ee209bbb721f" providerId="AD" clId="Web-{EB5FFA5B-4D26-F136-AF66-64FE5B9510E3}" dt="2023-04-24T15:39:46.861" v="312" actId="20577"/>
        <pc:sldMkLst>
          <pc:docMk/>
          <pc:sldMk cId="2146722012" sldId="363"/>
        </pc:sldMkLst>
        <pc:spChg chg="mod">
          <ac:chgData name="Ivan Ong Jun Yi" userId="S::e0938641@u.nus.edu::ae93fcec-2080-4fc6-8321-ee209bbb721f" providerId="AD" clId="Web-{EB5FFA5B-4D26-F136-AF66-64FE5B9510E3}" dt="2023-04-24T15:39:46.861" v="312" actId="20577"/>
          <ac:spMkLst>
            <pc:docMk/>
            <pc:sldMk cId="2146722012" sldId="363"/>
            <ac:spMk id="23" creationId="{764E9625-DEE4-983D-ECE2-4318E33F9E10}"/>
          </ac:spMkLst>
        </pc:spChg>
      </pc:sldChg>
      <pc:sldChg chg="addSp delSp modSp del">
        <pc:chgData name="Ivan Ong Jun Yi" userId="S::e0938641@u.nus.edu::ae93fcec-2080-4fc6-8321-ee209bbb721f" providerId="AD" clId="Web-{EB5FFA5B-4D26-F136-AF66-64FE5B9510E3}" dt="2023-04-24T16:04:47.516" v="828"/>
        <pc:sldMkLst>
          <pc:docMk/>
          <pc:sldMk cId="2912603142" sldId="372"/>
        </pc:sldMkLst>
        <pc:spChg chg="mod">
          <ac:chgData name="Ivan Ong Jun Yi" userId="S::e0938641@u.nus.edu::ae93fcec-2080-4fc6-8321-ee209bbb721f" providerId="AD" clId="Web-{EB5FFA5B-4D26-F136-AF66-64FE5B9510E3}" dt="2023-04-24T15:33:52.385" v="225" actId="1076"/>
          <ac:spMkLst>
            <pc:docMk/>
            <pc:sldMk cId="2912603142" sldId="372"/>
            <ac:spMk id="3" creationId="{E6EC9298-DF06-8DA4-A833-9B06D16ED227}"/>
          </ac:spMkLst>
        </pc:spChg>
        <pc:spChg chg="mod">
          <ac:chgData name="Ivan Ong Jun Yi" userId="S::e0938641@u.nus.edu::ae93fcec-2080-4fc6-8321-ee209bbb721f" providerId="AD" clId="Web-{EB5FFA5B-4D26-F136-AF66-64FE5B9510E3}" dt="2023-04-24T15:34:02.432" v="227" actId="1076"/>
          <ac:spMkLst>
            <pc:docMk/>
            <pc:sldMk cId="2912603142" sldId="372"/>
            <ac:spMk id="5" creationId="{06EE024A-DA49-4387-BF5A-4CFA91434243}"/>
          </ac:spMkLst>
        </pc:spChg>
        <pc:spChg chg="add del mod">
          <ac:chgData name="Ivan Ong Jun Yi" userId="S::e0938641@u.nus.edu::ae93fcec-2080-4fc6-8321-ee209bbb721f" providerId="AD" clId="Web-{EB5FFA5B-4D26-F136-AF66-64FE5B9510E3}" dt="2023-04-24T15:31:54.117" v="171"/>
          <ac:spMkLst>
            <pc:docMk/>
            <pc:sldMk cId="2912603142" sldId="372"/>
            <ac:spMk id="6" creationId="{25E0FD6F-F83C-B3E1-A486-E9D82C7F52E1}"/>
          </ac:spMkLst>
        </pc:spChg>
        <pc:spChg chg="add del mod">
          <ac:chgData name="Ivan Ong Jun Yi" userId="S::e0938641@u.nus.edu::ae93fcec-2080-4fc6-8321-ee209bbb721f" providerId="AD" clId="Web-{EB5FFA5B-4D26-F136-AF66-64FE5B9510E3}" dt="2023-04-24T15:31:55.399" v="172"/>
          <ac:spMkLst>
            <pc:docMk/>
            <pc:sldMk cId="2912603142" sldId="372"/>
            <ac:spMk id="7" creationId="{F2CD0D23-46A1-2521-C808-D543334AF742}"/>
          </ac:spMkLst>
        </pc:spChg>
        <pc:spChg chg="mod">
          <ac:chgData name="Ivan Ong Jun Yi" userId="S::e0938641@u.nus.edu::ae93fcec-2080-4fc6-8321-ee209bbb721f" providerId="AD" clId="Web-{EB5FFA5B-4D26-F136-AF66-64FE5B9510E3}" dt="2023-04-24T15:32:32.446" v="190" actId="1076"/>
          <ac:spMkLst>
            <pc:docMk/>
            <pc:sldMk cId="2912603142" sldId="372"/>
            <ac:spMk id="9" creationId="{275758E6-1E02-7EC4-5DCD-866FB2C2A495}"/>
          </ac:spMkLst>
        </pc:spChg>
        <pc:spChg chg="mod">
          <ac:chgData name="Ivan Ong Jun Yi" userId="S::e0938641@u.nus.edu::ae93fcec-2080-4fc6-8321-ee209bbb721f" providerId="AD" clId="Web-{EB5FFA5B-4D26-F136-AF66-64FE5B9510E3}" dt="2023-04-24T15:35:09.762" v="244" actId="1076"/>
          <ac:spMkLst>
            <pc:docMk/>
            <pc:sldMk cId="2912603142" sldId="372"/>
            <ac:spMk id="10" creationId="{999AA318-F3D0-5E26-1F12-89E53188723C}"/>
          </ac:spMkLst>
        </pc:spChg>
        <pc:spChg chg="mod">
          <ac:chgData name="Ivan Ong Jun Yi" userId="S::e0938641@u.nus.edu::ae93fcec-2080-4fc6-8321-ee209bbb721f" providerId="AD" clId="Web-{EB5FFA5B-4D26-F136-AF66-64FE5B9510E3}" dt="2023-04-24T15:32:32.462" v="191" actId="1076"/>
          <ac:spMkLst>
            <pc:docMk/>
            <pc:sldMk cId="2912603142" sldId="372"/>
            <ac:spMk id="11" creationId="{859EF343-2E02-360F-A93C-CB471CA5FE37}"/>
          </ac:spMkLst>
        </pc:spChg>
        <pc:spChg chg="mod">
          <ac:chgData name="Ivan Ong Jun Yi" userId="S::e0938641@u.nus.edu::ae93fcec-2080-4fc6-8321-ee209bbb721f" providerId="AD" clId="Web-{EB5FFA5B-4D26-F136-AF66-64FE5B9510E3}" dt="2023-04-24T15:33:49.073" v="224" actId="1076"/>
          <ac:spMkLst>
            <pc:docMk/>
            <pc:sldMk cId="2912603142" sldId="372"/>
            <ac:spMk id="12" creationId="{6A897273-83FE-F433-FE02-B8053FE73BB0}"/>
          </ac:spMkLst>
        </pc:spChg>
        <pc:spChg chg="mod">
          <ac:chgData name="Ivan Ong Jun Yi" userId="S::e0938641@u.nus.edu::ae93fcec-2080-4fc6-8321-ee209bbb721f" providerId="AD" clId="Web-{EB5FFA5B-4D26-F136-AF66-64FE5B9510E3}" dt="2023-04-24T15:32:33.103" v="222" actId="1076"/>
          <ac:spMkLst>
            <pc:docMk/>
            <pc:sldMk cId="2912603142" sldId="372"/>
            <ac:spMk id="13" creationId="{0DBFC081-AACA-DE8C-77E5-AD65590384B9}"/>
          </ac:spMkLst>
        </pc:spChg>
        <pc:spChg chg="mod">
          <ac:chgData name="Ivan Ong Jun Yi" userId="S::e0938641@u.nus.edu::ae93fcec-2080-4fc6-8321-ee209bbb721f" providerId="AD" clId="Web-{EB5FFA5B-4D26-F136-AF66-64FE5B9510E3}" dt="2023-04-24T15:32:33.056" v="220" actId="1076"/>
          <ac:spMkLst>
            <pc:docMk/>
            <pc:sldMk cId="2912603142" sldId="372"/>
            <ac:spMk id="14" creationId="{D9CB2F99-8A91-0C87-98FD-31F3E0F316FD}"/>
          </ac:spMkLst>
        </pc:spChg>
        <pc:spChg chg="add del mod">
          <ac:chgData name="Ivan Ong Jun Yi" userId="S::e0938641@u.nus.edu::ae93fcec-2080-4fc6-8321-ee209bbb721f" providerId="AD" clId="Web-{EB5FFA5B-4D26-F136-AF66-64FE5B9510E3}" dt="2023-04-24T15:32:04.930" v="176"/>
          <ac:spMkLst>
            <pc:docMk/>
            <pc:sldMk cId="2912603142" sldId="372"/>
            <ac:spMk id="15" creationId="{768C06AB-456E-6F2C-8DCA-8178383744EA}"/>
          </ac:spMkLst>
        </pc:spChg>
        <pc:spChg chg="mod">
          <ac:chgData name="Ivan Ong Jun Yi" userId="S::e0938641@u.nus.edu::ae93fcec-2080-4fc6-8321-ee209bbb721f" providerId="AD" clId="Web-{EB5FFA5B-4D26-F136-AF66-64FE5B9510E3}" dt="2023-04-24T15:34:41.574" v="240" actId="1076"/>
          <ac:spMkLst>
            <pc:docMk/>
            <pc:sldMk cId="2912603142" sldId="372"/>
            <ac:spMk id="16" creationId="{B370F959-BC80-D8BA-6096-E94B59E7EE19}"/>
          </ac:spMkLst>
        </pc:spChg>
        <pc:spChg chg="mod">
          <ac:chgData name="Ivan Ong Jun Yi" userId="S::e0938641@u.nus.edu::ae93fcec-2080-4fc6-8321-ee209bbb721f" providerId="AD" clId="Web-{EB5FFA5B-4D26-F136-AF66-64FE5B9510E3}" dt="2023-04-24T15:33:30.385" v="223" actId="1076"/>
          <ac:spMkLst>
            <pc:docMk/>
            <pc:sldMk cId="2912603142" sldId="372"/>
            <ac:spMk id="17" creationId="{6A08837A-418A-A839-8CF3-68C7B87B623E}"/>
          </ac:spMkLst>
        </pc:spChg>
        <pc:spChg chg="mod">
          <ac:chgData name="Ivan Ong Jun Yi" userId="S::e0938641@u.nus.edu::ae93fcec-2080-4fc6-8321-ee209bbb721f" providerId="AD" clId="Web-{EB5FFA5B-4D26-F136-AF66-64FE5B9510E3}" dt="2023-04-24T15:33:57.479" v="226" actId="20577"/>
          <ac:spMkLst>
            <pc:docMk/>
            <pc:sldMk cId="2912603142" sldId="372"/>
            <ac:spMk id="19" creationId="{19330BF3-2B92-29CF-BB75-8F2D8FC68D16}"/>
          </ac:spMkLst>
        </pc:spChg>
        <pc:spChg chg="mod">
          <ac:chgData name="Ivan Ong Jun Yi" userId="S::e0938641@u.nus.edu::ae93fcec-2080-4fc6-8321-ee209bbb721f" providerId="AD" clId="Web-{EB5FFA5B-4D26-F136-AF66-64FE5B9510E3}" dt="2023-04-24T15:32:32.556" v="196" actId="1076"/>
          <ac:spMkLst>
            <pc:docMk/>
            <pc:sldMk cId="2912603142" sldId="372"/>
            <ac:spMk id="21" creationId="{095CF5F9-44C0-1AD4-4F66-DF37C267A34D}"/>
          </ac:spMkLst>
        </pc:spChg>
        <pc:spChg chg="mod">
          <ac:chgData name="Ivan Ong Jun Yi" userId="S::e0938641@u.nus.edu::ae93fcec-2080-4fc6-8321-ee209bbb721f" providerId="AD" clId="Web-{EB5FFA5B-4D26-F136-AF66-64FE5B9510E3}" dt="2023-04-24T15:32:32.571" v="197" actId="1076"/>
          <ac:spMkLst>
            <pc:docMk/>
            <pc:sldMk cId="2912603142" sldId="372"/>
            <ac:spMk id="23" creationId="{A955EEB5-624C-E7D7-3202-EAD0B7CFC36D}"/>
          </ac:spMkLst>
        </pc:spChg>
        <pc:spChg chg="mod">
          <ac:chgData name="Ivan Ong Jun Yi" userId="S::e0938641@u.nus.edu::ae93fcec-2080-4fc6-8321-ee209bbb721f" providerId="AD" clId="Web-{EB5FFA5B-4D26-F136-AF66-64FE5B9510E3}" dt="2023-04-24T15:32:32.587" v="198" actId="1076"/>
          <ac:spMkLst>
            <pc:docMk/>
            <pc:sldMk cId="2912603142" sldId="372"/>
            <ac:spMk id="25" creationId="{2F7C7E17-D4C3-8AD2-AFD6-D7D045FA8FB4}"/>
          </ac:spMkLst>
        </pc:spChg>
        <pc:spChg chg="mod">
          <ac:chgData name="Ivan Ong Jun Yi" userId="S::e0938641@u.nus.edu::ae93fcec-2080-4fc6-8321-ee209bbb721f" providerId="AD" clId="Web-{EB5FFA5B-4D26-F136-AF66-64FE5B9510E3}" dt="2023-04-24T15:32:32.603" v="199" actId="1076"/>
          <ac:spMkLst>
            <pc:docMk/>
            <pc:sldMk cId="2912603142" sldId="372"/>
            <ac:spMk id="27" creationId="{B5D038BB-34BC-48AF-5401-785D55B4E1AC}"/>
          </ac:spMkLst>
        </pc:spChg>
        <pc:spChg chg="mod">
          <ac:chgData name="Ivan Ong Jun Yi" userId="S::e0938641@u.nus.edu::ae93fcec-2080-4fc6-8321-ee209bbb721f" providerId="AD" clId="Web-{EB5FFA5B-4D26-F136-AF66-64FE5B9510E3}" dt="2023-04-24T15:32:32.618" v="200" actId="1076"/>
          <ac:spMkLst>
            <pc:docMk/>
            <pc:sldMk cId="2912603142" sldId="372"/>
            <ac:spMk id="37" creationId="{AA66960B-3DCA-0A45-BBD3-1113363030D1}"/>
          </ac:spMkLst>
        </pc:spChg>
        <pc:spChg chg="mod">
          <ac:chgData name="Ivan Ong Jun Yi" userId="S::e0938641@u.nus.edu::ae93fcec-2080-4fc6-8321-ee209bbb721f" providerId="AD" clId="Web-{EB5FFA5B-4D26-F136-AF66-64FE5B9510E3}" dt="2023-04-24T15:32:32.634" v="201" actId="1076"/>
          <ac:spMkLst>
            <pc:docMk/>
            <pc:sldMk cId="2912603142" sldId="372"/>
            <ac:spMk id="39" creationId="{17EF2A7D-4419-9F04-32B1-5CD640733D09}"/>
          </ac:spMkLst>
        </pc:spChg>
        <pc:spChg chg="mod">
          <ac:chgData name="Ivan Ong Jun Yi" userId="S::e0938641@u.nus.edu::ae93fcec-2080-4fc6-8321-ee209bbb721f" providerId="AD" clId="Web-{EB5FFA5B-4D26-F136-AF66-64FE5B9510E3}" dt="2023-04-24T15:32:32.649" v="202" actId="1076"/>
          <ac:spMkLst>
            <pc:docMk/>
            <pc:sldMk cId="2912603142" sldId="372"/>
            <ac:spMk id="41" creationId="{9FD28227-ED38-04EB-6F74-CF0A4C5C49DC}"/>
          </ac:spMkLst>
        </pc:spChg>
        <pc:spChg chg="mod">
          <ac:chgData name="Ivan Ong Jun Yi" userId="S::e0938641@u.nus.edu::ae93fcec-2080-4fc6-8321-ee209bbb721f" providerId="AD" clId="Web-{EB5FFA5B-4D26-F136-AF66-64FE5B9510E3}" dt="2023-04-24T15:32:32.665" v="203" actId="1076"/>
          <ac:spMkLst>
            <pc:docMk/>
            <pc:sldMk cId="2912603142" sldId="372"/>
            <ac:spMk id="43" creationId="{BE6F0FD3-F7E9-DDF7-B306-749116DACFC1}"/>
          </ac:spMkLst>
        </pc:spChg>
        <pc:spChg chg="mod">
          <ac:chgData name="Ivan Ong Jun Yi" userId="S::e0938641@u.nus.edu::ae93fcec-2080-4fc6-8321-ee209bbb721f" providerId="AD" clId="Web-{EB5FFA5B-4D26-F136-AF66-64FE5B9510E3}" dt="2023-04-24T15:34:05.651" v="228" actId="1076"/>
          <ac:spMkLst>
            <pc:docMk/>
            <pc:sldMk cId="2912603142" sldId="372"/>
            <ac:spMk id="51" creationId="{CCED0006-051F-C40F-93EE-ECA6083A5377}"/>
          </ac:spMkLst>
        </pc:spChg>
        <pc:spChg chg="mod">
          <ac:chgData name="Ivan Ong Jun Yi" userId="S::e0938641@u.nus.edu::ae93fcec-2080-4fc6-8321-ee209bbb721f" providerId="AD" clId="Web-{EB5FFA5B-4D26-F136-AF66-64FE5B9510E3}" dt="2023-04-24T15:34:10.151" v="229" actId="1076"/>
          <ac:spMkLst>
            <pc:docMk/>
            <pc:sldMk cId="2912603142" sldId="372"/>
            <ac:spMk id="53" creationId="{C6D2874C-8099-1088-E1E3-24DD1F01242A}"/>
          </ac:spMkLst>
        </pc:spChg>
        <pc:spChg chg="mod">
          <ac:chgData name="Ivan Ong Jun Yi" userId="S::e0938641@u.nus.edu::ae93fcec-2080-4fc6-8321-ee209bbb721f" providerId="AD" clId="Web-{EB5FFA5B-4D26-F136-AF66-64FE5B9510E3}" dt="2023-04-24T15:32:32.696" v="204" actId="1076"/>
          <ac:spMkLst>
            <pc:docMk/>
            <pc:sldMk cId="2912603142" sldId="372"/>
            <ac:spMk id="55" creationId="{3ECE2402-16DC-0F65-6009-7E1B6A53C4F2}"/>
          </ac:spMkLst>
        </pc:spChg>
        <pc:picChg chg="mod">
          <ac:chgData name="Ivan Ong Jun Yi" userId="S::e0938641@u.nus.edu::ae93fcec-2080-4fc6-8321-ee209bbb721f" providerId="AD" clId="Web-{EB5FFA5B-4D26-F136-AF66-64FE5B9510E3}" dt="2023-04-24T15:35:09.746" v="243" actId="1076"/>
          <ac:picMkLst>
            <pc:docMk/>
            <pc:sldMk cId="2912603142" sldId="372"/>
            <ac:picMk id="8" creationId="{971660A6-9FFF-BFC0-4E2A-2BDDD2F949A5}"/>
          </ac:picMkLst>
        </pc:picChg>
        <pc:picChg chg="mod">
          <ac:chgData name="Ivan Ong Jun Yi" userId="S::e0938641@u.nus.edu::ae93fcec-2080-4fc6-8321-ee209bbb721f" providerId="AD" clId="Web-{EB5FFA5B-4D26-F136-AF66-64FE5B9510E3}" dt="2023-04-24T15:32:33.009" v="217" actId="1076"/>
          <ac:picMkLst>
            <pc:docMk/>
            <pc:sldMk cId="2912603142" sldId="372"/>
            <ac:picMk id="56" creationId="{327975B8-BAD9-1719-3FDA-3FEB29ADFAC9}"/>
          </ac:picMkLst>
        </pc:picChg>
        <pc:picChg chg="mod">
          <ac:chgData name="Ivan Ong Jun Yi" userId="S::e0938641@u.nus.edu::ae93fcec-2080-4fc6-8321-ee209bbb721f" providerId="AD" clId="Web-{EB5FFA5B-4D26-F136-AF66-64FE5B9510E3}" dt="2023-04-24T15:32:32.712" v="205" actId="1076"/>
          <ac:picMkLst>
            <pc:docMk/>
            <pc:sldMk cId="2912603142" sldId="372"/>
            <ac:picMk id="1028" creationId="{85D800D5-2AEE-5208-2A1B-D072F9AC095B}"/>
          </ac:picMkLst>
        </pc:picChg>
        <pc:picChg chg="mod">
          <ac:chgData name="Ivan Ong Jun Yi" userId="S::e0938641@u.nus.edu::ae93fcec-2080-4fc6-8321-ee209bbb721f" providerId="AD" clId="Web-{EB5FFA5B-4D26-F136-AF66-64FE5B9510E3}" dt="2023-04-24T15:32:32.728" v="206" actId="1076"/>
          <ac:picMkLst>
            <pc:docMk/>
            <pc:sldMk cId="2912603142" sldId="372"/>
            <ac:picMk id="1030" creationId="{4671191C-A29E-4F36-3630-C74BE9DA1E36}"/>
          </ac:picMkLst>
        </pc:picChg>
        <pc:picChg chg="mod">
          <ac:chgData name="Ivan Ong Jun Yi" userId="S::e0938641@u.nus.edu::ae93fcec-2080-4fc6-8321-ee209bbb721f" providerId="AD" clId="Web-{EB5FFA5B-4D26-F136-AF66-64FE5B9510E3}" dt="2023-04-24T15:32:32.743" v="207" actId="1076"/>
          <ac:picMkLst>
            <pc:docMk/>
            <pc:sldMk cId="2912603142" sldId="372"/>
            <ac:picMk id="1032" creationId="{FB0EC6FF-0D1C-29DC-CA38-3CC446570CD2}"/>
          </ac:picMkLst>
        </pc:picChg>
        <pc:picChg chg="mod">
          <ac:chgData name="Ivan Ong Jun Yi" userId="S::e0938641@u.nus.edu::ae93fcec-2080-4fc6-8321-ee209bbb721f" providerId="AD" clId="Web-{EB5FFA5B-4D26-F136-AF66-64FE5B9510E3}" dt="2023-04-24T15:32:32.759" v="208" actId="1076"/>
          <ac:picMkLst>
            <pc:docMk/>
            <pc:sldMk cId="2912603142" sldId="372"/>
            <ac:picMk id="1034" creationId="{E053C418-5A0B-79D9-3168-CEE0379EA0A3}"/>
          </ac:picMkLst>
        </pc:picChg>
        <pc:picChg chg="mod">
          <ac:chgData name="Ivan Ong Jun Yi" userId="S::e0938641@u.nus.edu::ae93fcec-2080-4fc6-8321-ee209bbb721f" providerId="AD" clId="Web-{EB5FFA5B-4D26-F136-AF66-64FE5B9510E3}" dt="2023-04-24T15:32:32.790" v="209" actId="1076"/>
          <ac:picMkLst>
            <pc:docMk/>
            <pc:sldMk cId="2912603142" sldId="372"/>
            <ac:picMk id="1036" creationId="{51781DCA-DCE7-6644-2570-3798F666B0C0}"/>
          </ac:picMkLst>
        </pc:picChg>
        <pc:picChg chg="mod">
          <ac:chgData name="Ivan Ong Jun Yi" userId="S::e0938641@u.nus.edu::ae93fcec-2080-4fc6-8321-ee209bbb721f" providerId="AD" clId="Web-{EB5FFA5B-4D26-F136-AF66-64FE5B9510E3}" dt="2023-04-24T15:32:32.853" v="210" actId="1076"/>
          <ac:picMkLst>
            <pc:docMk/>
            <pc:sldMk cId="2912603142" sldId="372"/>
            <ac:picMk id="1038" creationId="{E3FCA543-06EC-C435-7144-B2564567BB99}"/>
          </ac:picMkLst>
        </pc:picChg>
        <pc:picChg chg="mod">
          <ac:chgData name="Ivan Ong Jun Yi" userId="S::e0938641@u.nus.edu::ae93fcec-2080-4fc6-8321-ee209bbb721f" providerId="AD" clId="Web-{EB5FFA5B-4D26-F136-AF66-64FE5B9510E3}" dt="2023-04-24T15:32:32.868" v="211" actId="1076"/>
          <ac:picMkLst>
            <pc:docMk/>
            <pc:sldMk cId="2912603142" sldId="372"/>
            <ac:picMk id="1040" creationId="{FD0F812D-BE58-1CBA-E1BF-B4C5FFAE5117}"/>
          </ac:picMkLst>
        </pc:picChg>
        <pc:picChg chg="mod">
          <ac:chgData name="Ivan Ong Jun Yi" userId="S::e0938641@u.nus.edu::ae93fcec-2080-4fc6-8321-ee209bbb721f" providerId="AD" clId="Web-{EB5FFA5B-4D26-F136-AF66-64FE5B9510E3}" dt="2023-04-24T15:32:32.899" v="212" actId="1076"/>
          <ac:picMkLst>
            <pc:docMk/>
            <pc:sldMk cId="2912603142" sldId="372"/>
            <ac:picMk id="1042" creationId="{75A6BE85-4131-8B07-275B-47FE725DB496}"/>
          </ac:picMkLst>
        </pc:picChg>
        <pc:picChg chg="mod">
          <ac:chgData name="Ivan Ong Jun Yi" userId="S::e0938641@u.nus.edu::ae93fcec-2080-4fc6-8321-ee209bbb721f" providerId="AD" clId="Web-{EB5FFA5B-4D26-F136-AF66-64FE5B9510E3}" dt="2023-04-24T15:32:32.931" v="213" actId="1076"/>
          <ac:picMkLst>
            <pc:docMk/>
            <pc:sldMk cId="2912603142" sldId="372"/>
            <ac:picMk id="1046" creationId="{0DFCB702-5920-7AAA-73C5-3F164BE073CB}"/>
          </ac:picMkLst>
        </pc:picChg>
        <pc:picChg chg="mod">
          <ac:chgData name="Ivan Ong Jun Yi" userId="S::e0938641@u.nus.edu::ae93fcec-2080-4fc6-8321-ee209bbb721f" providerId="AD" clId="Web-{EB5FFA5B-4D26-F136-AF66-64FE5B9510E3}" dt="2023-04-24T15:32:32.946" v="214" actId="1076"/>
          <ac:picMkLst>
            <pc:docMk/>
            <pc:sldMk cId="2912603142" sldId="372"/>
            <ac:picMk id="1048" creationId="{39CD155D-F0F4-100D-044A-A403E7865B66}"/>
          </ac:picMkLst>
        </pc:picChg>
        <pc:picChg chg="mod">
          <ac:chgData name="Ivan Ong Jun Yi" userId="S::e0938641@u.nus.edu::ae93fcec-2080-4fc6-8321-ee209bbb721f" providerId="AD" clId="Web-{EB5FFA5B-4D26-F136-AF66-64FE5B9510E3}" dt="2023-04-24T15:32:32.962" v="215" actId="1076"/>
          <ac:picMkLst>
            <pc:docMk/>
            <pc:sldMk cId="2912603142" sldId="372"/>
            <ac:picMk id="1050" creationId="{3ECA7D9F-75EB-1C73-B235-6A4E61D8FC38}"/>
          </ac:picMkLst>
        </pc:picChg>
        <pc:picChg chg="mod">
          <ac:chgData name="Ivan Ong Jun Yi" userId="S::e0938641@u.nus.edu::ae93fcec-2080-4fc6-8321-ee209bbb721f" providerId="AD" clId="Web-{EB5FFA5B-4D26-F136-AF66-64FE5B9510E3}" dt="2023-04-24T15:32:32.978" v="216" actId="1076"/>
          <ac:picMkLst>
            <pc:docMk/>
            <pc:sldMk cId="2912603142" sldId="372"/>
            <ac:picMk id="1052" creationId="{08399712-B859-55E3-804D-580EB7EDE6CF}"/>
          </ac:picMkLst>
        </pc:picChg>
        <pc:picChg chg="mod">
          <ac:chgData name="Ivan Ong Jun Yi" userId="S::e0938641@u.nus.edu::ae93fcec-2080-4fc6-8321-ee209bbb721f" providerId="AD" clId="Web-{EB5FFA5B-4D26-F136-AF66-64FE5B9510E3}" dt="2023-04-24T15:32:33.024" v="218" actId="1076"/>
          <ac:picMkLst>
            <pc:docMk/>
            <pc:sldMk cId="2912603142" sldId="372"/>
            <ac:picMk id="1054" creationId="{73A66E2D-4F81-89BD-D6DC-D1C1CC2FC903}"/>
          </ac:picMkLst>
        </pc:picChg>
        <pc:picChg chg="mod">
          <ac:chgData name="Ivan Ong Jun Yi" userId="S::e0938641@u.nus.edu::ae93fcec-2080-4fc6-8321-ee209bbb721f" providerId="AD" clId="Web-{EB5FFA5B-4D26-F136-AF66-64FE5B9510E3}" dt="2023-04-24T15:32:33.040" v="219" actId="1076"/>
          <ac:picMkLst>
            <pc:docMk/>
            <pc:sldMk cId="2912603142" sldId="372"/>
            <ac:picMk id="1056" creationId="{8F35BC1A-3688-1DFB-74BC-8084D63FD37D}"/>
          </ac:picMkLst>
        </pc:picChg>
      </pc:sldChg>
      <pc:sldChg chg="modSp mod ord modShow">
        <pc:chgData name="Ivan Ong Jun Yi" userId="S::e0938641@u.nus.edu::ae93fcec-2080-4fc6-8321-ee209bbb721f" providerId="AD" clId="Web-{EB5FFA5B-4D26-F136-AF66-64FE5B9510E3}" dt="2023-04-24T15:35:36.575" v="276" actId="20577"/>
        <pc:sldMkLst>
          <pc:docMk/>
          <pc:sldMk cId="2789340909" sldId="377"/>
        </pc:sldMkLst>
        <pc:spChg chg="mod">
          <ac:chgData name="Ivan Ong Jun Yi" userId="S::e0938641@u.nus.edu::ae93fcec-2080-4fc6-8321-ee209bbb721f" providerId="AD" clId="Web-{EB5FFA5B-4D26-F136-AF66-64FE5B9510E3}" dt="2023-04-24T15:35:36.575" v="276" actId="20577"/>
          <ac:spMkLst>
            <pc:docMk/>
            <pc:sldMk cId="2789340909" sldId="377"/>
            <ac:spMk id="2" creationId="{C240673D-0725-ABCA-13A9-771A19AEC82F}"/>
          </ac:spMkLst>
        </pc:spChg>
      </pc:sldChg>
      <pc:sldChg chg="addSp delSp modSp">
        <pc:chgData name="Ivan Ong Jun Yi" userId="S::e0938641@u.nus.edu::ae93fcec-2080-4fc6-8321-ee209bbb721f" providerId="AD" clId="Web-{EB5FFA5B-4D26-F136-AF66-64FE5B9510E3}" dt="2023-04-24T16:37:04.396" v="1269" actId="1076"/>
        <pc:sldMkLst>
          <pc:docMk/>
          <pc:sldMk cId="1572337965" sldId="379"/>
        </pc:sldMkLst>
        <pc:spChg chg="mod">
          <ac:chgData name="Ivan Ong Jun Yi" userId="S::e0938641@u.nus.edu::ae93fcec-2080-4fc6-8321-ee209bbb721f" providerId="AD" clId="Web-{EB5FFA5B-4D26-F136-AF66-64FE5B9510E3}" dt="2023-04-24T15:54:38.879" v="695" actId="20577"/>
          <ac:spMkLst>
            <pc:docMk/>
            <pc:sldMk cId="1572337965" sldId="379"/>
            <ac:spMk id="2" creationId="{B9C1838E-5CBE-D75E-937F-B163A49515A2}"/>
          </ac:spMkLst>
        </pc:spChg>
        <pc:spChg chg="del mod">
          <ac:chgData name="Ivan Ong Jun Yi" userId="S::e0938641@u.nus.edu::ae93fcec-2080-4fc6-8321-ee209bbb721f" providerId="AD" clId="Web-{EB5FFA5B-4D26-F136-AF66-64FE5B9510E3}" dt="2023-04-24T15:54:44.848" v="697"/>
          <ac:spMkLst>
            <pc:docMk/>
            <pc:sldMk cId="1572337965" sldId="379"/>
            <ac:spMk id="3" creationId="{E7FCC863-68BA-524C-02B9-BF44D080888A}"/>
          </ac:spMkLst>
        </pc:spChg>
        <pc:spChg chg="del">
          <ac:chgData name="Ivan Ong Jun Yi" userId="S::e0938641@u.nus.edu::ae93fcec-2080-4fc6-8321-ee209bbb721f" providerId="AD" clId="Web-{EB5FFA5B-4D26-F136-AF66-64FE5B9510E3}" dt="2023-04-24T16:06:37.252" v="850"/>
          <ac:spMkLst>
            <pc:docMk/>
            <pc:sldMk cId="1572337965" sldId="379"/>
            <ac:spMk id="5" creationId="{F49DCD59-A1A2-33AF-D52C-B2087C70D04B}"/>
          </ac:spMkLst>
        </pc:spChg>
        <pc:spChg chg="add mod">
          <ac:chgData name="Ivan Ong Jun Yi" userId="S::e0938641@u.nus.edu::ae93fcec-2080-4fc6-8321-ee209bbb721f" providerId="AD" clId="Web-{EB5FFA5B-4D26-F136-AF66-64FE5B9510E3}" dt="2023-04-24T15:56:57.476" v="742" actId="14100"/>
          <ac:spMkLst>
            <pc:docMk/>
            <pc:sldMk cId="1572337965" sldId="379"/>
            <ac:spMk id="8" creationId="{A9C6AC20-7047-5711-8970-413EECD87D8A}"/>
          </ac:spMkLst>
        </pc:spChg>
        <pc:spChg chg="add mod">
          <ac:chgData name="Ivan Ong Jun Yi" userId="S::e0938641@u.nus.edu::ae93fcec-2080-4fc6-8321-ee209bbb721f" providerId="AD" clId="Web-{EB5FFA5B-4D26-F136-AF66-64FE5B9510E3}" dt="2023-04-24T16:25:54.961" v="937" actId="14100"/>
          <ac:spMkLst>
            <pc:docMk/>
            <pc:sldMk cId="1572337965" sldId="379"/>
            <ac:spMk id="10" creationId="{06278EA0-84F7-3037-859B-84E7BC8C6B48}"/>
          </ac:spMkLst>
        </pc:spChg>
        <pc:spChg chg="add mod ord">
          <ac:chgData name="Ivan Ong Jun Yi" userId="S::e0938641@u.nus.edu::ae93fcec-2080-4fc6-8321-ee209bbb721f" providerId="AD" clId="Web-{EB5FFA5B-4D26-F136-AF66-64FE5B9510E3}" dt="2023-04-24T15:59:38.698" v="766" actId="20577"/>
          <ac:spMkLst>
            <pc:docMk/>
            <pc:sldMk cId="1572337965" sldId="379"/>
            <ac:spMk id="12" creationId="{254A1F01-EB3D-D8C2-0DF2-BB385B067514}"/>
          </ac:spMkLst>
        </pc:spChg>
        <pc:spChg chg="add mod">
          <ac:chgData name="Ivan Ong Jun Yi" userId="S::e0938641@u.nus.edu::ae93fcec-2080-4fc6-8321-ee209bbb721f" providerId="AD" clId="Web-{EB5FFA5B-4D26-F136-AF66-64FE5B9510E3}" dt="2023-04-24T16:02:57.998" v="827" actId="20577"/>
          <ac:spMkLst>
            <pc:docMk/>
            <pc:sldMk cId="1572337965" sldId="379"/>
            <ac:spMk id="17" creationId="{F3F06955-59FC-A732-86CF-61FE3EBF334D}"/>
          </ac:spMkLst>
        </pc:spChg>
        <pc:spChg chg="add mod">
          <ac:chgData name="Ivan Ong Jun Yi" userId="S::e0938641@u.nus.edu::ae93fcec-2080-4fc6-8321-ee209bbb721f" providerId="AD" clId="Web-{EB5FFA5B-4D26-F136-AF66-64FE5B9510E3}" dt="2023-04-24T16:00:19.370" v="793" actId="20577"/>
          <ac:spMkLst>
            <pc:docMk/>
            <pc:sldMk cId="1572337965" sldId="379"/>
            <ac:spMk id="19" creationId="{2774D41A-A858-ED56-E11A-9ED14C3BC8B3}"/>
          </ac:spMkLst>
        </pc:spChg>
        <pc:spChg chg="add mod">
          <ac:chgData name="Ivan Ong Jun Yi" userId="S::e0938641@u.nus.edu::ae93fcec-2080-4fc6-8321-ee209bbb721f" providerId="AD" clId="Web-{EB5FFA5B-4D26-F136-AF66-64FE5B9510E3}" dt="2023-04-24T16:00:36.089" v="797" actId="1076"/>
          <ac:spMkLst>
            <pc:docMk/>
            <pc:sldMk cId="1572337965" sldId="379"/>
            <ac:spMk id="20" creationId="{3B40A6D2-0937-A5A5-7FFE-1C0F5E20849C}"/>
          </ac:spMkLst>
        </pc:spChg>
        <pc:spChg chg="add del">
          <ac:chgData name="Ivan Ong Jun Yi" userId="S::e0938641@u.nus.edu::ae93fcec-2080-4fc6-8321-ee209bbb721f" providerId="AD" clId="Web-{EB5FFA5B-4D26-F136-AF66-64FE5B9510E3}" dt="2023-04-24T16:01:10.027" v="799"/>
          <ac:spMkLst>
            <pc:docMk/>
            <pc:sldMk cId="1572337965" sldId="379"/>
            <ac:spMk id="21" creationId="{821BE1EF-ECD6-087E-4251-A57724417F5C}"/>
          </ac:spMkLst>
        </pc:spChg>
        <pc:spChg chg="add mod">
          <ac:chgData name="Ivan Ong Jun Yi" userId="S::e0938641@u.nus.edu::ae93fcec-2080-4fc6-8321-ee209bbb721f" providerId="AD" clId="Web-{EB5FFA5B-4D26-F136-AF66-64FE5B9510E3}" dt="2023-04-24T16:01:58.091" v="825" actId="14100"/>
          <ac:spMkLst>
            <pc:docMk/>
            <pc:sldMk cId="1572337965" sldId="379"/>
            <ac:spMk id="22" creationId="{38F7A37E-0DA3-8556-60C8-7EB05FF30A19}"/>
          </ac:spMkLst>
        </pc:spChg>
        <pc:spChg chg="add mod ord">
          <ac:chgData name="Ivan Ong Jun Yi" userId="S::e0938641@u.nus.edu::ae93fcec-2080-4fc6-8321-ee209bbb721f" providerId="AD" clId="Web-{EB5FFA5B-4D26-F136-AF66-64FE5B9510E3}" dt="2023-04-24T16:25:51.414" v="936" actId="14100"/>
          <ac:spMkLst>
            <pc:docMk/>
            <pc:sldMk cId="1572337965" sldId="379"/>
            <ac:spMk id="23" creationId="{12961905-CA0E-E529-5834-18CC145D1471}"/>
          </ac:spMkLst>
        </pc:spChg>
        <pc:spChg chg="add mod ord">
          <ac:chgData name="Ivan Ong Jun Yi" userId="S::e0938641@u.nus.edu::ae93fcec-2080-4fc6-8321-ee209bbb721f" providerId="AD" clId="Web-{EB5FFA5B-4D26-F136-AF66-64FE5B9510E3}" dt="2023-04-24T16:26:40.400" v="948" actId="1076"/>
          <ac:spMkLst>
            <pc:docMk/>
            <pc:sldMk cId="1572337965" sldId="379"/>
            <ac:spMk id="25" creationId="{AAB876DD-747E-EFAC-A180-CC1609A44956}"/>
          </ac:spMkLst>
        </pc:spChg>
        <pc:spChg chg="add mod">
          <ac:chgData name="Ivan Ong Jun Yi" userId="S::e0938641@u.nus.edu::ae93fcec-2080-4fc6-8321-ee209bbb721f" providerId="AD" clId="Web-{EB5FFA5B-4D26-F136-AF66-64FE5B9510E3}" dt="2023-04-24T16:35:36.206" v="1156" actId="1076"/>
          <ac:spMkLst>
            <pc:docMk/>
            <pc:sldMk cId="1572337965" sldId="379"/>
            <ac:spMk id="27" creationId="{4221BA2C-0A5D-D14D-8628-22D691225237}"/>
          </ac:spMkLst>
        </pc:spChg>
        <pc:spChg chg="add del">
          <ac:chgData name="Ivan Ong Jun Yi" userId="S::e0938641@u.nus.edu::ae93fcec-2080-4fc6-8321-ee209bbb721f" providerId="AD" clId="Web-{EB5FFA5B-4D26-F136-AF66-64FE5B9510E3}" dt="2023-04-24T16:27:16.416" v="955"/>
          <ac:spMkLst>
            <pc:docMk/>
            <pc:sldMk cId="1572337965" sldId="379"/>
            <ac:spMk id="29" creationId="{000B20D5-F52D-648F-27F5-54D81497CBA4}"/>
          </ac:spMkLst>
        </pc:spChg>
        <pc:spChg chg="add del">
          <ac:chgData name="Ivan Ong Jun Yi" userId="S::e0938641@u.nus.edu::ae93fcec-2080-4fc6-8321-ee209bbb721f" providerId="AD" clId="Web-{EB5FFA5B-4D26-F136-AF66-64FE5B9510E3}" dt="2023-04-24T16:27:23.760" v="959"/>
          <ac:spMkLst>
            <pc:docMk/>
            <pc:sldMk cId="1572337965" sldId="379"/>
            <ac:spMk id="31" creationId="{5557DBA4-3A3E-B358-1579-40C4167054A6}"/>
          </ac:spMkLst>
        </pc:spChg>
        <pc:spChg chg="add mod">
          <ac:chgData name="Ivan Ong Jun Yi" userId="S::e0938641@u.nus.edu::ae93fcec-2080-4fc6-8321-ee209bbb721f" providerId="AD" clId="Web-{EB5FFA5B-4D26-F136-AF66-64FE5B9510E3}" dt="2023-04-24T16:30:30.357" v="1031" actId="1076"/>
          <ac:spMkLst>
            <pc:docMk/>
            <pc:sldMk cId="1572337965" sldId="379"/>
            <ac:spMk id="32" creationId="{DF56F58E-23F8-EF53-B867-717AEF7E2EB6}"/>
          </ac:spMkLst>
        </pc:spChg>
        <pc:spChg chg="add del mod">
          <ac:chgData name="Ivan Ong Jun Yi" userId="S::e0938641@u.nus.edu::ae93fcec-2080-4fc6-8321-ee209bbb721f" providerId="AD" clId="Web-{EB5FFA5B-4D26-F136-AF66-64FE5B9510E3}" dt="2023-04-24T16:30:15.919" v="1028"/>
          <ac:spMkLst>
            <pc:docMk/>
            <pc:sldMk cId="1572337965" sldId="379"/>
            <ac:spMk id="33" creationId="{2D7D59FD-F78D-634E-75E4-0AC358E29CF2}"/>
          </ac:spMkLst>
        </pc:spChg>
        <pc:spChg chg="add mod">
          <ac:chgData name="Ivan Ong Jun Yi" userId="S::e0938641@u.nus.edu::ae93fcec-2080-4fc6-8321-ee209bbb721f" providerId="AD" clId="Web-{EB5FFA5B-4D26-F136-AF66-64FE5B9510E3}" dt="2023-04-24T16:35:36.222" v="1157" actId="1076"/>
          <ac:spMkLst>
            <pc:docMk/>
            <pc:sldMk cId="1572337965" sldId="379"/>
            <ac:spMk id="34" creationId="{510E9EF1-8F15-C01D-8C32-AD6CA94B50F3}"/>
          </ac:spMkLst>
        </pc:spChg>
        <pc:spChg chg="add mod">
          <ac:chgData name="Ivan Ong Jun Yi" userId="S::e0938641@u.nus.edu::ae93fcec-2080-4fc6-8321-ee209bbb721f" providerId="AD" clId="Web-{EB5FFA5B-4D26-F136-AF66-64FE5B9510E3}" dt="2023-04-24T16:31:29.014" v="1053" actId="1076"/>
          <ac:spMkLst>
            <pc:docMk/>
            <pc:sldMk cId="1572337965" sldId="379"/>
            <ac:spMk id="35" creationId="{F62C5322-ADD9-3F07-5637-D93C9B8FD3FD}"/>
          </ac:spMkLst>
        </pc:spChg>
        <pc:spChg chg="add mod">
          <ac:chgData name="Ivan Ong Jun Yi" userId="S::e0938641@u.nus.edu::ae93fcec-2080-4fc6-8321-ee209bbb721f" providerId="AD" clId="Web-{EB5FFA5B-4D26-F136-AF66-64FE5B9510E3}" dt="2023-04-24T16:35:36.253" v="1158" actId="1076"/>
          <ac:spMkLst>
            <pc:docMk/>
            <pc:sldMk cId="1572337965" sldId="379"/>
            <ac:spMk id="36" creationId="{E2A5E85A-77C9-5231-3B33-2974F441DB58}"/>
          </ac:spMkLst>
        </pc:spChg>
        <pc:spChg chg="add mod">
          <ac:chgData name="Ivan Ong Jun Yi" userId="S::e0938641@u.nus.edu::ae93fcec-2080-4fc6-8321-ee209bbb721f" providerId="AD" clId="Web-{EB5FFA5B-4D26-F136-AF66-64FE5B9510E3}" dt="2023-04-24T16:35:44.160" v="1163" actId="1076"/>
          <ac:spMkLst>
            <pc:docMk/>
            <pc:sldMk cId="1572337965" sldId="379"/>
            <ac:spMk id="37" creationId="{14D2F213-FCB9-54C8-454E-4521BE6C242E}"/>
          </ac:spMkLst>
        </pc:spChg>
        <pc:spChg chg="add mod">
          <ac:chgData name="Ivan Ong Jun Yi" userId="S::e0938641@u.nus.edu::ae93fcec-2080-4fc6-8321-ee209bbb721f" providerId="AD" clId="Web-{EB5FFA5B-4D26-F136-AF66-64FE5B9510E3}" dt="2023-04-24T16:35:44.191" v="1164" actId="1076"/>
          <ac:spMkLst>
            <pc:docMk/>
            <pc:sldMk cId="1572337965" sldId="379"/>
            <ac:spMk id="38" creationId="{9FDDE396-523B-4482-989C-6DED7EEF2CD1}"/>
          </ac:spMkLst>
        </pc:spChg>
        <pc:spChg chg="add mod">
          <ac:chgData name="Ivan Ong Jun Yi" userId="S::e0938641@u.nus.edu::ae93fcec-2080-4fc6-8321-ee209bbb721f" providerId="AD" clId="Web-{EB5FFA5B-4D26-F136-AF66-64FE5B9510E3}" dt="2023-04-24T16:35:44.207" v="1165" actId="1076"/>
          <ac:spMkLst>
            <pc:docMk/>
            <pc:sldMk cId="1572337965" sldId="379"/>
            <ac:spMk id="39" creationId="{5A0BBD16-4516-D13A-F27C-89AF576D1081}"/>
          </ac:spMkLst>
        </pc:spChg>
        <pc:spChg chg="add mod">
          <ac:chgData name="Ivan Ong Jun Yi" userId="S::e0938641@u.nus.edu::ae93fcec-2080-4fc6-8321-ee209bbb721f" providerId="AD" clId="Web-{EB5FFA5B-4D26-F136-AF66-64FE5B9510E3}" dt="2023-04-24T16:35:44.238" v="1166" actId="1076"/>
          <ac:spMkLst>
            <pc:docMk/>
            <pc:sldMk cId="1572337965" sldId="379"/>
            <ac:spMk id="40" creationId="{85BB0810-7A77-C94C-3B18-F26D01E0AB93}"/>
          </ac:spMkLst>
        </pc:spChg>
        <pc:spChg chg="add mod">
          <ac:chgData name="Ivan Ong Jun Yi" userId="S::e0938641@u.nus.edu::ae93fcec-2080-4fc6-8321-ee209bbb721f" providerId="AD" clId="Web-{EB5FFA5B-4D26-F136-AF66-64FE5B9510E3}" dt="2023-04-24T16:37:04.396" v="1269" actId="1076"/>
          <ac:spMkLst>
            <pc:docMk/>
            <pc:sldMk cId="1572337965" sldId="379"/>
            <ac:spMk id="41" creationId="{48D891E5-CC9B-5F3C-3660-E6CD8B463A95}"/>
          </ac:spMkLst>
        </pc:spChg>
        <pc:picChg chg="add mod">
          <ac:chgData name="Ivan Ong Jun Yi" userId="S::e0938641@u.nus.edu::ae93fcec-2080-4fc6-8321-ee209bbb721f" providerId="AD" clId="Web-{EB5FFA5B-4D26-F136-AF66-64FE5B9510E3}" dt="2023-04-24T15:57:03.085" v="744" actId="1076"/>
          <ac:picMkLst>
            <pc:docMk/>
            <pc:sldMk cId="1572337965" sldId="379"/>
            <ac:picMk id="14" creationId="{91AF4E8D-2218-E6BB-5445-2D54045867AE}"/>
          </ac:picMkLst>
        </pc:picChg>
        <pc:picChg chg="add del mod">
          <ac:chgData name="Ivan Ong Jun Yi" userId="S::e0938641@u.nus.edu::ae93fcec-2080-4fc6-8321-ee209bbb721f" providerId="AD" clId="Web-{EB5FFA5B-4D26-F136-AF66-64FE5B9510E3}" dt="2023-04-24T15:57:05.851" v="746"/>
          <ac:picMkLst>
            <pc:docMk/>
            <pc:sldMk cId="1572337965" sldId="379"/>
            <ac:picMk id="15" creationId="{EB6A7357-B16B-486A-000F-24C1850F4A60}"/>
          </ac:picMkLst>
        </pc:picChg>
        <pc:picChg chg="add mod">
          <ac:chgData name="Ivan Ong Jun Yi" userId="S::e0938641@u.nus.edu::ae93fcec-2080-4fc6-8321-ee209bbb721f" providerId="AD" clId="Web-{EB5FFA5B-4D26-F136-AF66-64FE5B9510E3}" dt="2023-04-24T15:59:05.447" v="752" actId="1076"/>
          <ac:picMkLst>
            <pc:docMk/>
            <pc:sldMk cId="1572337965" sldId="379"/>
            <ac:picMk id="18" creationId="{B6B59D36-262B-8FE1-29FC-FC7D613F4889}"/>
          </ac:picMkLst>
        </pc:picChg>
        <pc:picChg chg="add mod">
          <ac:chgData name="Ivan Ong Jun Yi" userId="S::e0938641@u.nus.edu::ae93fcec-2080-4fc6-8321-ee209bbb721f" providerId="AD" clId="Web-{EB5FFA5B-4D26-F136-AF66-64FE5B9510E3}" dt="2023-04-24T16:26:37.025" v="947" actId="1076"/>
          <ac:picMkLst>
            <pc:docMk/>
            <pc:sldMk cId="1572337965" sldId="379"/>
            <ac:picMk id="24" creationId="{A8C815B3-80D3-242E-28BC-7C48DB0C47D7}"/>
          </ac:picMkLst>
        </pc:picChg>
        <pc:picChg chg="add mod">
          <ac:chgData name="Ivan Ong Jun Yi" userId="S::e0938641@u.nus.edu::ae93fcec-2080-4fc6-8321-ee209bbb721f" providerId="AD" clId="Web-{EB5FFA5B-4D26-F136-AF66-64FE5B9510E3}" dt="2023-04-24T16:35:36.175" v="1155" actId="1076"/>
          <ac:picMkLst>
            <pc:docMk/>
            <pc:sldMk cId="1572337965" sldId="379"/>
            <ac:picMk id="26" creationId="{7205A54D-C4F7-909C-55AD-10B07C5398A1}"/>
          </ac:picMkLst>
        </pc:picChg>
        <pc:picChg chg="add del">
          <ac:chgData name="Ivan Ong Jun Yi" userId="S::e0938641@u.nus.edu::ae93fcec-2080-4fc6-8321-ee209bbb721f" providerId="AD" clId="Web-{EB5FFA5B-4D26-F136-AF66-64FE5B9510E3}" dt="2023-04-24T16:27:16.416" v="956"/>
          <ac:picMkLst>
            <pc:docMk/>
            <pc:sldMk cId="1572337965" sldId="379"/>
            <ac:picMk id="28" creationId="{C4D046EA-D578-7CF0-4453-5B95A7523C79}"/>
          </ac:picMkLst>
        </pc:picChg>
        <pc:picChg chg="add del">
          <ac:chgData name="Ivan Ong Jun Yi" userId="S::e0938641@u.nus.edu::ae93fcec-2080-4fc6-8321-ee209bbb721f" providerId="AD" clId="Web-{EB5FFA5B-4D26-F136-AF66-64FE5B9510E3}" dt="2023-04-24T16:27:23.760" v="960"/>
          <ac:picMkLst>
            <pc:docMk/>
            <pc:sldMk cId="1572337965" sldId="379"/>
            <ac:picMk id="30" creationId="{D362F642-14E7-FC7F-AFCB-D26A1AAE650F}"/>
          </ac:picMkLst>
        </pc:picChg>
      </pc:sldChg>
      <pc:sldChg chg="addSp delSp modSp add ord replId">
        <pc:chgData name="Ivan Ong Jun Yi" userId="S::e0938641@u.nus.edu::ae93fcec-2080-4fc6-8321-ee209bbb721f" providerId="AD" clId="Web-{EB5FFA5B-4D26-F136-AF66-64FE5B9510E3}" dt="2023-04-24T16:05:31.313" v="839" actId="14100"/>
        <pc:sldMkLst>
          <pc:docMk/>
          <pc:sldMk cId="75934067" sldId="381"/>
        </pc:sldMkLst>
        <pc:spChg chg="mod">
          <ac:chgData name="Ivan Ong Jun Yi" userId="S::e0938641@u.nus.edu::ae93fcec-2080-4fc6-8321-ee209bbb721f" providerId="AD" clId="Web-{EB5FFA5B-4D26-F136-AF66-64FE5B9510E3}" dt="2023-04-24T15:44:29.663" v="449" actId="1076"/>
          <ac:spMkLst>
            <pc:docMk/>
            <pc:sldMk cId="75934067" sldId="381"/>
            <ac:spMk id="2" creationId="{C240673D-0725-ABCA-13A9-771A19AEC82F}"/>
          </ac:spMkLst>
        </pc:spChg>
        <pc:spChg chg="del">
          <ac:chgData name="Ivan Ong Jun Yi" userId="S::e0938641@u.nus.edu::ae93fcec-2080-4fc6-8321-ee209bbb721f" providerId="AD" clId="Web-{EB5FFA5B-4D26-F136-AF66-64FE5B9510E3}" dt="2023-04-24T15:42:19.535" v="342"/>
          <ac:spMkLst>
            <pc:docMk/>
            <pc:sldMk cId="75934067" sldId="381"/>
            <ac:spMk id="6" creationId="{0BF1602D-4EFD-F072-8787-9618949F08A0}"/>
          </ac:spMkLst>
        </pc:spChg>
        <pc:spChg chg="del">
          <ac:chgData name="Ivan Ong Jun Yi" userId="S::e0938641@u.nus.edu::ae93fcec-2080-4fc6-8321-ee209bbb721f" providerId="AD" clId="Web-{EB5FFA5B-4D26-F136-AF66-64FE5B9510E3}" dt="2023-04-24T15:42:19.535" v="336"/>
          <ac:spMkLst>
            <pc:docMk/>
            <pc:sldMk cId="75934067" sldId="381"/>
            <ac:spMk id="7" creationId="{564C286A-54C9-E55A-5A21-2CB12E6CCE2F}"/>
          </ac:spMkLst>
        </pc:spChg>
        <pc:spChg chg="del">
          <ac:chgData name="Ivan Ong Jun Yi" userId="S::e0938641@u.nus.edu::ae93fcec-2080-4fc6-8321-ee209bbb721f" providerId="AD" clId="Web-{EB5FFA5B-4D26-F136-AF66-64FE5B9510E3}" dt="2023-04-24T15:42:19.535" v="335"/>
          <ac:spMkLst>
            <pc:docMk/>
            <pc:sldMk cId="75934067" sldId="381"/>
            <ac:spMk id="8" creationId="{5E398CE8-96E2-DD43-734D-E88B23382320}"/>
          </ac:spMkLst>
        </pc:spChg>
        <pc:spChg chg="del">
          <ac:chgData name="Ivan Ong Jun Yi" userId="S::e0938641@u.nus.edu::ae93fcec-2080-4fc6-8321-ee209bbb721f" providerId="AD" clId="Web-{EB5FFA5B-4D26-F136-AF66-64FE5B9510E3}" dt="2023-04-24T15:42:19.535" v="334"/>
          <ac:spMkLst>
            <pc:docMk/>
            <pc:sldMk cId="75934067" sldId="381"/>
            <ac:spMk id="9" creationId="{E3C36972-012D-3753-DE94-FF7E93F3F21D}"/>
          </ac:spMkLst>
        </pc:spChg>
        <pc:spChg chg="del">
          <ac:chgData name="Ivan Ong Jun Yi" userId="S::e0938641@u.nus.edu::ae93fcec-2080-4fc6-8321-ee209bbb721f" providerId="AD" clId="Web-{EB5FFA5B-4D26-F136-AF66-64FE5B9510E3}" dt="2023-04-24T15:42:19.535" v="333"/>
          <ac:spMkLst>
            <pc:docMk/>
            <pc:sldMk cId="75934067" sldId="381"/>
            <ac:spMk id="11" creationId="{0F641916-4A2B-CEF3-8E56-C3118D1FFEB5}"/>
          </ac:spMkLst>
        </pc:spChg>
        <pc:spChg chg="del">
          <ac:chgData name="Ivan Ong Jun Yi" userId="S::e0938641@u.nus.edu::ae93fcec-2080-4fc6-8321-ee209bbb721f" providerId="AD" clId="Web-{EB5FFA5B-4D26-F136-AF66-64FE5B9510E3}" dt="2023-04-24T15:42:19.535" v="341"/>
          <ac:spMkLst>
            <pc:docMk/>
            <pc:sldMk cId="75934067" sldId="381"/>
            <ac:spMk id="12" creationId="{4D9564A5-4E16-A617-9DAC-B22116267CBC}"/>
          </ac:spMkLst>
        </pc:spChg>
        <pc:spChg chg="del">
          <ac:chgData name="Ivan Ong Jun Yi" userId="S::e0938641@u.nus.edu::ae93fcec-2080-4fc6-8321-ee209bbb721f" providerId="AD" clId="Web-{EB5FFA5B-4D26-F136-AF66-64FE5B9510E3}" dt="2023-04-24T15:42:19.535" v="332"/>
          <ac:spMkLst>
            <pc:docMk/>
            <pc:sldMk cId="75934067" sldId="381"/>
            <ac:spMk id="13" creationId="{3EA7C3F1-BFFA-0B78-5A6E-92C29EF76456}"/>
          </ac:spMkLst>
        </pc:spChg>
        <pc:spChg chg="del">
          <ac:chgData name="Ivan Ong Jun Yi" userId="S::e0938641@u.nus.edu::ae93fcec-2080-4fc6-8321-ee209bbb721f" providerId="AD" clId="Web-{EB5FFA5B-4D26-F136-AF66-64FE5B9510E3}" dt="2023-04-24T15:42:19.535" v="340"/>
          <ac:spMkLst>
            <pc:docMk/>
            <pc:sldMk cId="75934067" sldId="381"/>
            <ac:spMk id="14" creationId="{D9CB2F99-8A91-0C87-98FD-31F3E0F316FD}"/>
          </ac:spMkLst>
        </pc:spChg>
        <pc:spChg chg="del">
          <ac:chgData name="Ivan Ong Jun Yi" userId="S::e0938641@u.nus.edu::ae93fcec-2080-4fc6-8321-ee209bbb721f" providerId="AD" clId="Web-{EB5FFA5B-4D26-F136-AF66-64FE5B9510E3}" dt="2023-04-24T15:42:19.535" v="331"/>
          <ac:spMkLst>
            <pc:docMk/>
            <pc:sldMk cId="75934067" sldId="381"/>
            <ac:spMk id="15" creationId="{18AC8832-4B90-83E0-E84F-880CDEB50054}"/>
          </ac:spMkLst>
        </pc:spChg>
        <pc:spChg chg="del">
          <ac:chgData name="Ivan Ong Jun Yi" userId="S::e0938641@u.nus.edu::ae93fcec-2080-4fc6-8321-ee209bbb721f" providerId="AD" clId="Web-{EB5FFA5B-4D26-F136-AF66-64FE5B9510E3}" dt="2023-04-24T15:42:19.535" v="339"/>
          <ac:spMkLst>
            <pc:docMk/>
            <pc:sldMk cId="75934067" sldId="381"/>
            <ac:spMk id="16" creationId="{B370F959-BC80-D8BA-6096-E94B59E7EE19}"/>
          </ac:spMkLst>
        </pc:spChg>
        <pc:spChg chg="add del mod">
          <ac:chgData name="Ivan Ong Jun Yi" userId="S::e0938641@u.nus.edu::ae93fcec-2080-4fc6-8321-ee209bbb721f" providerId="AD" clId="Web-{EB5FFA5B-4D26-F136-AF66-64FE5B9510E3}" dt="2023-04-24T15:40:06.486" v="318"/>
          <ac:spMkLst>
            <pc:docMk/>
            <pc:sldMk cId="75934067" sldId="381"/>
            <ac:spMk id="17" creationId="{92E83725-952B-C714-0FF0-61AA23E21E85}"/>
          </ac:spMkLst>
        </pc:spChg>
        <pc:spChg chg="del">
          <ac:chgData name="Ivan Ong Jun Yi" userId="S::e0938641@u.nus.edu::ae93fcec-2080-4fc6-8321-ee209bbb721f" providerId="AD" clId="Web-{EB5FFA5B-4D26-F136-AF66-64FE5B9510E3}" dt="2023-04-24T15:42:19.535" v="330"/>
          <ac:spMkLst>
            <pc:docMk/>
            <pc:sldMk cId="75934067" sldId="381"/>
            <ac:spMk id="19" creationId="{E9413726-D1D3-2D8F-A1F9-736FC1364A4F}"/>
          </ac:spMkLst>
        </pc:spChg>
        <pc:spChg chg="del">
          <ac:chgData name="Ivan Ong Jun Yi" userId="S::e0938641@u.nus.edu::ae93fcec-2080-4fc6-8321-ee209bbb721f" providerId="AD" clId="Web-{EB5FFA5B-4D26-F136-AF66-64FE5B9510E3}" dt="2023-04-24T15:42:19.535" v="329"/>
          <ac:spMkLst>
            <pc:docMk/>
            <pc:sldMk cId="75934067" sldId="381"/>
            <ac:spMk id="20" creationId="{6DD0FE91-5E2E-DE5E-BAA6-E935F3DE5BA6}"/>
          </ac:spMkLst>
        </pc:spChg>
        <pc:spChg chg="del mod">
          <ac:chgData name="Ivan Ong Jun Yi" userId="S::e0938641@u.nus.edu::ae93fcec-2080-4fc6-8321-ee209bbb721f" providerId="AD" clId="Web-{EB5FFA5B-4D26-F136-AF66-64FE5B9510E3}" dt="2023-04-24T15:39:54.798" v="314"/>
          <ac:spMkLst>
            <pc:docMk/>
            <pc:sldMk cId="75934067" sldId="381"/>
            <ac:spMk id="21" creationId="{98A141FE-65AE-F2A6-A94C-8D07767B8CA5}"/>
          </ac:spMkLst>
        </pc:spChg>
        <pc:spChg chg="del">
          <ac:chgData name="Ivan Ong Jun Yi" userId="S::e0938641@u.nus.edu::ae93fcec-2080-4fc6-8321-ee209bbb721f" providerId="AD" clId="Web-{EB5FFA5B-4D26-F136-AF66-64FE5B9510E3}" dt="2023-04-24T15:42:19.535" v="328"/>
          <ac:spMkLst>
            <pc:docMk/>
            <pc:sldMk cId="75934067" sldId="381"/>
            <ac:spMk id="22" creationId="{9040CAE5-3B19-96A8-41AD-A67E593A276A}"/>
          </ac:spMkLst>
        </pc:spChg>
        <pc:spChg chg="del">
          <ac:chgData name="Ivan Ong Jun Yi" userId="S::e0938641@u.nus.edu::ae93fcec-2080-4fc6-8321-ee209bbb721f" providerId="AD" clId="Web-{EB5FFA5B-4D26-F136-AF66-64FE5B9510E3}" dt="2023-04-24T15:42:19.535" v="327"/>
          <ac:spMkLst>
            <pc:docMk/>
            <pc:sldMk cId="75934067" sldId="381"/>
            <ac:spMk id="23" creationId="{C5343BA8-39D9-AB74-6D86-A670BF1894C1}"/>
          </ac:spMkLst>
        </pc:spChg>
        <pc:spChg chg="del">
          <ac:chgData name="Ivan Ong Jun Yi" userId="S::e0938641@u.nus.edu::ae93fcec-2080-4fc6-8321-ee209bbb721f" providerId="AD" clId="Web-{EB5FFA5B-4D26-F136-AF66-64FE5B9510E3}" dt="2023-04-24T15:42:19.535" v="343"/>
          <ac:spMkLst>
            <pc:docMk/>
            <pc:sldMk cId="75934067" sldId="381"/>
            <ac:spMk id="24" creationId="{F2C4B3B7-3E1D-1438-7429-E54E3EEE6139}"/>
          </ac:spMkLst>
        </pc:spChg>
        <pc:spChg chg="del">
          <ac:chgData name="Ivan Ong Jun Yi" userId="S::e0938641@u.nus.edu::ae93fcec-2080-4fc6-8321-ee209bbb721f" providerId="AD" clId="Web-{EB5FFA5B-4D26-F136-AF66-64FE5B9510E3}" dt="2023-04-24T15:42:19.535" v="344"/>
          <ac:spMkLst>
            <pc:docMk/>
            <pc:sldMk cId="75934067" sldId="381"/>
            <ac:spMk id="25" creationId="{0A6EDF11-1409-0150-9954-BB989EF39867}"/>
          </ac:spMkLst>
        </pc:spChg>
        <pc:spChg chg="del">
          <ac:chgData name="Ivan Ong Jun Yi" userId="S::e0938641@u.nus.edu::ae93fcec-2080-4fc6-8321-ee209bbb721f" providerId="AD" clId="Web-{EB5FFA5B-4D26-F136-AF66-64FE5B9510E3}" dt="2023-04-24T15:42:19.535" v="345"/>
          <ac:spMkLst>
            <pc:docMk/>
            <pc:sldMk cId="75934067" sldId="381"/>
            <ac:spMk id="26" creationId="{2A5EECB6-8920-9FF1-6E0E-4EB1C6F53833}"/>
          </ac:spMkLst>
        </pc:spChg>
        <pc:spChg chg="add mod">
          <ac:chgData name="Ivan Ong Jun Yi" userId="S::e0938641@u.nus.edu::ae93fcec-2080-4fc6-8321-ee209bbb721f" providerId="AD" clId="Web-{EB5FFA5B-4D26-F136-AF66-64FE5B9510E3}" dt="2023-04-24T15:50:10.810" v="685" actId="1076"/>
          <ac:spMkLst>
            <pc:docMk/>
            <pc:sldMk cId="75934067" sldId="381"/>
            <ac:spMk id="27" creationId="{0F8FF399-2A56-CE0D-7E3E-993F886ECD3C}"/>
          </ac:spMkLst>
        </pc:spChg>
        <pc:spChg chg="add del mod">
          <ac:chgData name="Ivan Ong Jun Yi" userId="S::e0938641@u.nus.edu::ae93fcec-2080-4fc6-8321-ee209bbb721f" providerId="AD" clId="Web-{EB5FFA5B-4D26-F136-AF66-64FE5B9510E3}" dt="2023-04-24T15:42:28.082" v="380"/>
          <ac:spMkLst>
            <pc:docMk/>
            <pc:sldMk cId="75934067" sldId="381"/>
            <ac:spMk id="31" creationId="{F271DAF7-F555-CF41-9201-4B40EB2F573A}"/>
          </ac:spMkLst>
        </pc:spChg>
        <pc:spChg chg="add del mod">
          <ac:chgData name="Ivan Ong Jun Yi" userId="S::e0938641@u.nus.edu::ae93fcec-2080-4fc6-8321-ee209bbb721f" providerId="AD" clId="Web-{EB5FFA5B-4D26-F136-AF66-64FE5B9510E3}" dt="2023-04-24T15:43:00.880" v="407"/>
          <ac:spMkLst>
            <pc:docMk/>
            <pc:sldMk cId="75934067" sldId="381"/>
            <ac:spMk id="59" creationId="{DD484BFD-4959-DB14-A3FA-6E67F8394939}"/>
          </ac:spMkLst>
        </pc:spChg>
        <pc:spChg chg="add del mod">
          <ac:chgData name="Ivan Ong Jun Yi" userId="S::e0938641@u.nus.edu::ae93fcec-2080-4fc6-8321-ee209bbb721f" providerId="AD" clId="Web-{EB5FFA5B-4D26-F136-AF66-64FE5B9510E3}" dt="2023-04-24T15:42:58.958" v="406"/>
          <ac:spMkLst>
            <pc:docMk/>
            <pc:sldMk cId="75934067" sldId="381"/>
            <ac:spMk id="61" creationId="{7F420D6C-C391-09F3-F74F-C606494A1AEF}"/>
          </ac:spMkLst>
        </pc:spChg>
        <pc:spChg chg="add del mod">
          <ac:chgData name="Ivan Ong Jun Yi" userId="S::e0938641@u.nus.edu::ae93fcec-2080-4fc6-8321-ee209bbb721f" providerId="AD" clId="Web-{EB5FFA5B-4D26-F136-AF66-64FE5B9510E3}" dt="2023-04-24T15:42:58.958" v="405"/>
          <ac:spMkLst>
            <pc:docMk/>
            <pc:sldMk cId="75934067" sldId="381"/>
            <ac:spMk id="63" creationId="{0F293BBB-392B-0D2E-F2F6-6BEC61427832}"/>
          </ac:spMkLst>
        </pc:spChg>
        <pc:spChg chg="add mod">
          <ac:chgData name="Ivan Ong Jun Yi" userId="S::e0938641@u.nus.edu::ae93fcec-2080-4fc6-8321-ee209bbb721f" providerId="AD" clId="Web-{EB5FFA5B-4D26-F136-AF66-64FE5B9510E3}" dt="2023-04-24T15:50:02.763" v="672" actId="1076"/>
          <ac:spMkLst>
            <pc:docMk/>
            <pc:sldMk cId="75934067" sldId="381"/>
            <ac:spMk id="64" creationId="{92763714-46F8-9F66-5109-7800C124B1A3}"/>
          </ac:spMkLst>
        </pc:spChg>
        <pc:spChg chg="add mod">
          <ac:chgData name="Ivan Ong Jun Yi" userId="S::e0938641@u.nus.edu::ae93fcec-2080-4fc6-8321-ee209bbb721f" providerId="AD" clId="Web-{EB5FFA5B-4D26-F136-AF66-64FE5B9510E3}" dt="2023-04-24T16:05:27.860" v="838" actId="1076"/>
          <ac:spMkLst>
            <pc:docMk/>
            <pc:sldMk cId="75934067" sldId="381"/>
            <ac:spMk id="71" creationId="{F54D3627-F0D0-AAB5-11E1-A242FA4023F6}"/>
          </ac:spMkLst>
        </pc:spChg>
        <pc:spChg chg="add mod">
          <ac:chgData name="Ivan Ong Jun Yi" userId="S::e0938641@u.nus.edu::ae93fcec-2080-4fc6-8321-ee209bbb721f" providerId="AD" clId="Web-{EB5FFA5B-4D26-F136-AF66-64FE5B9510E3}" dt="2023-04-24T15:50:02.810" v="680" actId="1076"/>
          <ac:spMkLst>
            <pc:docMk/>
            <pc:sldMk cId="75934067" sldId="381"/>
            <ac:spMk id="72" creationId="{E87DCF64-3BA3-26F0-89A5-38F36F3FAACE}"/>
          </ac:spMkLst>
        </pc:spChg>
        <pc:spChg chg="add mod">
          <ac:chgData name="Ivan Ong Jun Yi" userId="S::e0938641@u.nus.edu::ae93fcec-2080-4fc6-8321-ee209bbb721f" providerId="AD" clId="Web-{EB5FFA5B-4D26-F136-AF66-64FE5B9510E3}" dt="2023-04-24T15:50:02.810" v="681" actId="1076"/>
          <ac:spMkLst>
            <pc:docMk/>
            <pc:sldMk cId="75934067" sldId="381"/>
            <ac:spMk id="74" creationId="{A56EB27E-B3DD-3C65-10B8-1F33C0787EC7}"/>
          </ac:spMkLst>
        </pc:spChg>
        <pc:spChg chg="add mod">
          <ac:chgData name="Ivan Ong Jun Yi" userId="S::e0938641@u.nus.edu::ae93fcec-2080-4fc6-8321-ee209bbb721f" providerId="AD" clId="Web-{EB5FFA5B-4D26-F136-AF66-64FE5B9510E3}" dt="2023-04-24T15:50:07.560" v="684" actId="1076"/>
          <ac:spMkLst>
            <pc:docMk/>
            <pc:sldMk cId="75934067" sldId="381"/>
            <ac:spMk id="75" creationId="{CE214BAA-29D9-DA85-C0C7-3201572F9CFD}"/>
          </ac:spMkLst>
        </pc:spChg>
        <pc:spChg chg="add mod">
          <ac:chgData name="Ivan Ong Jun Yi" userId="S::e0938641@u.nus.edu::ae93fcec-2080-4fc6-8321-ee209bbb721f" providerId="AD" clId="Web-{EB5FFA5B-4D26-F136-AF66-64FE5B9510E3}" dt="2023-04-24T16:05:31.313" v="839" actId="14100"/>
          <ac:spMkLst>
            <pc:docMk/>
            <pc:sldMk cId="75934067" sldId="381"/>
            <ac:spMk id="76" creationId="{42D8A73A-11C3-D123-67E1-869D75E5A21C}"/>
          </ac:spMkLst>
        </pc:spChg>
        <pc:picChg chg="del">
          <ac:chgData name="Ivan Ong Jun Yi" userId="S::e0938641@u.nus.edu::ae93fcec-2080-4fc6-8321-ee209bbb721f" providerId="AD" clId="Web-{EB5FFA5B-4D26-F136-AF66-64FE5B9510E3}" dt="2023-04-24T15:42:19.535" v="338"/>
          <ac:picMkLst>
            <pc:docMk/>
            <pc:sldMk cId="75934067" sldId="381"/>
            <ac:picMk id="3" creationId="{53EDD4BF-D92A-658A-0A9E-82371877E922}"/>
          </ac:picMkLst>
        </pc:picChg>
        <pc:picChg chg="del">
          <ac:chgData name="Ivan Ong Jun Yi" userId="S::e0938641@u.nus.edu::ae93fcec-2080-4fc6-8321-ee209bbb721f" providerId="AD" clId="Web-{EB5FFA5B-4D26-F136-AF66-64FE5B9510E3}" dt="2023-04-24T15:42:19.535" v="337"/>
          <ac:picMkLst>
            <pc:docMk/>
            <pc:sldMk cId="75934067" sldId="381"/>
            <ac:picMk id="5" creationId="{99523F60-21C5-6C9E-FC45-38C567DE2455}"/>
          </ac:picMkLst>
        </pc:picChg>
        <pc:picChg chg="del">
          <ac:chgData name="Ivan Ong Jun Yi" userId="S::e0938641@u.nus.edu::ae93fcec-2080-4fc6-8321-ee209bbb721f" providerId="AD" clId="Web-{EB5FFA5B-4D26-F136-AF66-64FE5B9510E3}" dt="2023-04-24T15:42:19.535" v="326"/>
          <ac:picMkLst>
            <pc:docMk/>
            <pc:sldMk cId="75934067" sldId="381"/>
            <ac:picMk id="28" creationId="{EC729C9C-FF6E-665C-42B7-B238CD86029A}"/>
          </ac:picMkLst>
        </pc:picChg>
        <pc:picChg chg="del">
          <ac:chgData name="Ivan Ong Jun Yi" userId="S::e0938641@u.nus.edu::ae93fcec-2080-4fc6-8321-ee209bbb721f" providerId="AD" clId="Web-{EB5FFA5B-4D26-F136-AF66-64FE5B9510E3}" dt="2023-04-24T15:42:19.535" v="325"/>
          <ac:picMkLst>
            <pc:docMk/>
            <pc:sldMk cId="75934067" sldId="381"/>
            <ac:picMk id="29" creationId="{F04CA9E5-51D6-6E0B-B55E-A22F193748F4}"/>
          </ac:picMkLst>
        </pc:picChg>
        <pc:picChg chg="add mod">
          <ac:chgData name="Ivan Ong Jun Yi" userId="S::e0938641@u.nus.edu::ae93fcec-2080-4fc6-8321-ee209bbb721f" providerId="AD" clId="Web-{EB5FFA5B-4D26-F136-AF66-64FE5B9510E3}" dt="2023-04-24T15:50:02.685" v="659" actId="1076"/>
          <ac:picMkLst>
            <pc:docMk/>
            <pc:sldMk cId="75934067" sldId="381"/>
            <ac:picMk id="33" creationId="{650699AA-AB5B-BA8D-6802-171B16464B01}"/>
          </ac:picMkLst>
        </pc:picChg>
        <pc:picChg chg="add mod">
          <ac:chgData name="Ivan Ong Jun Yi" userId="S::e0938641@u.nus.edu::ae93fcec-2080-4fc6-8321-ee209bbb721f" providerId="AD" clId="Web-{EB5FFA5B-4D26-F136-AF66-64FE5B9510E3}" dt="2023-04-24T15:50:02.700" v="660" actId="1076"/>
          <ac:picMkLst>
            <pc:docMk/>
            <pc:sldMk cId="75934067" sldId="381"/>
            <ac:picMk id="35" creationId="{1F289008-0207-355E-BE3D-0A241490BB4F}"/>
          </ac:picMkLst>
        </pc:picChg>
        <pc:picChg chg="add mod">
          <ac:chgData name="Ivan Ong Jun Yi" userId="S::e0938641@u.nus.edu::ae93fcec-2080-4fc6-8321-ee209bbb721f" providerId="AD" clId="Web-{EB5FFA5B-4D26-F136-AF66-64FE5B9510E3}" dt="2023-04-24T15:50:02.700" v="661" actId="1076"/>
          <ac:picMkLst>
            <pc:docMk/>
            <pc:sldMk cId="75934067" sldId="381"/>
            <ac:picMk id="37" creationId="{963B6986-BE7A-2692-622E-A72A098EBFE4}"/>
          </ac:picMkLst>
        </pc:picChg>
        <pc:picChg chg="add mod">
          <ac:chgData name="Ivan Ong Jun Yi" userId="S::e0938641@u.nus.edu::ae93fcec-2080-4fc6-8321-ee209bbb721f" providerId="AD" clId="Web-{EB5FFA5B-4D26-F136-AF66-64FE5B9510E3}" dt="2023-04-24T15:50:02.700" v="662" actId="1076"/>
          <ac:picMkLst>
            <pc:docMk/>
            <pc:sldMk cId="75934067" sldId="381"/>
            <ac:picMk id="39" creationId="{28F61C78-6F28-3E37-07B7-9B2E0727AD22}"/>
          </ac:picMkLst>
        </pc:picChg>
        <pc:picChg chg="add mod">
          <ac:chgData name="Ivan Ong Jun Yi" userId="S::e0938641@u.nus.edu::ae93fcec-2080-4fc6-8321-ee209bbb721f" providerId="AD" clId="Web-{EB5FFA5B-4D26-F136-AF66-64FE5B9510E3}" dt="2023-04-24T15:50:02.716" v="663" actId="1076"/>
          <ac:picMkLst>
            <pc:docMk/>
            <pc:sldMk cId="75934067" sldId="381"/>
            <ac:picMk id="41" creationId="{67F48C3B-5595-8957-2E16-0F4B1D785894}"/>
          </ac:picMkLst>
        </pc:picChg>
        <pc:picChg chg="add mod">
          <ac:chgData name="Ivan Ong Jun Yi" userId="S::e0938641@u.nus.edu::ae93fcec-2080-4fc6-8321-ee209bbb721f" providerId="AD" clId="Web-{EB5FFA5B-4D26-F136-AF66-64FE5B9510E3}" dt="2023-04-24T15:50:02.716" v="664" actId="1076"/>
          <ac:picMkLst>
            <pc:docMk/>
            <pc:sldMk cId="75934067" sldId="381"/>
            <ac:picMk id="43" creationId="{71D0544B-65C8-A895-5550-54B78946BEC0}"/>
          </ac:picMkLst>
        </pc:picChg>
        <pc:picChg chg="add mod">
          <ac:chgData name="Ivan Ong Jun Yi" userId="S::e0938641@u.nus.edu::ae93fcec-2080-4fc6-8321-ee209bbb721f" providerId="AD" clId="Web-{EB5FFA5B-4D26-F136-AF66-64FE5B9510E3}" dt="2023-04-24T15:50:02.716" v="665" actId="1076"/>
          <ac:picMkLst>
            <pc:docMk/>
            <pc:sldMk cId="75934067" sldId="381"/>
            <ac:picMk id="45" creationId="{BD7DB454-D0B1-950A-673C-41B2D5C6C8FB}"/>
          </ac:picMkLst>
        </pc:picChg>
        <pc:picChg chg="add mod">
          <ac:chgData name="Ivan Ong Jun Yi" userId="S::e0938641@u.nus.edu::ae93fcec-2080-4fc6-8321-ee209bbb721f" providerId="AD" clId="Web-{EB5FFA5B-4D26-F136-AF66-64FE5B9510E3}" dt="2023-04-24T15:50:02.732" v="666" actId="1076"/>
          <ac:picMkLst>
            <pc:docMk/>
            <pc:sldMk cId="75934067" sldId="381"/>
            <ac:picMk id="47" creationId="{151D7B3A-9354-AD82-C66F-0330D2893957}"/>
          </ac:picMkLst>
        </pc:picChg>
        <pc:picChg chg="add mod">
          <ac:chgData name="Ivan Ong Jun Yi" userId="S::e0938641@u.nus.edu::ae93fcec-2080-4fc6-8321-ee209bbb721f" providerId="AD" clId="Web-{EB5FFA5B-4D26-F136-AF66-64FE5B9510E3}" dt="2023-04-24T15:50:02.732" v="667" actId="1076"/>
          <ac:picMkLst>
            <pc:docMk/>
            <pc:sldMk cId="75934067" sldId="381"/>
            <ac:picMk id="49" creationId="{C562D34E-9C00-47AB-6A18-AD1D726F204C}"/>
          </ac:picMkLst>
        </pc:picChg>
        <pc:picChg chg="add mod">
          <ac:chgData name="Ivan Ong Jun Yi" userId="S::e0938641@u.nus.edu::ae93fcec-2080-4fc6-8321-ee209bbb721f" providerId="AD" clId="Web-{EB5FFA5B-4D26-F136-AF66-64FE5B9510E3}" dt="2023-04-24T15:50:02.732" v="668" actId="1076"/>
          <ac:picMkLst>
            <pc:docMk/>
            <pc:sldMk cId="75934067" sldId="381"/>
            <ac:picMk id="51" creationId="{D434EFD2-3F34-E905-F345-CAB4001BFC64}"/>
          </ac:picMkLst>
        </pc:picChg>
        <pc:picChg chg="add mod">
          <ac:chgData name="Ivan Ong Jun Yi" userId="S::e0938641@u.nus.edu::ae93fcec-2080-4fc6-8321-ee209bbb721f" providerId="AD" clId="Web-{EB5FFA5B-4D26-F136-AF66-64FE5B9510E3}" dt="2023-04-24T15:50:02.747" v="669" actId="1076"/>
          <ac:picMkLst>
            <pc:docMk/>
            <pc:sldMk cId="75934067" sldId="381"/>
            <ac:picMk id="53" creationId="{1CA7E697-5A1E-A95B-0A8C-AAF46BBE90A4}"/>
          </ac:picMkLst>
        </pc:picChg>
        <pc:picChg chg="add mod">
          <ac:chgData name="Ivan Ong Jun Yi" userId="S::e0938641@u.nus.edu::ae93fcec-2080-4fc6-8321-ee209bbb721f" providerId="AD" clId="Web-{EB5FFA5B-4D26-F136-AF66-64FE5B9510E3}" dt="2023-04-24T15:50:02.747" v="670" actId="1076"/>
          <ac:picMkLst>
            <pc:docMk/>
            <pc:sldMk cId="75934067" sldId="381"/>
            <ac:picMk id="55" creationId="{7373AB46-A4AE-23BA-76AD-1B09B8E12608}"/>
          </ac:picMkLst>
        </pc:picChg>
        <pc:picChg chg="add mod">
          <ac:chgData name="Ivan Ong Jun Yi" userId="S::e0938641@u.nus.edu::ae93fcec-2080-4fc6-8321-ee209bbb721f" providerId="AD" clId="Web-{EB5FFA5B-4D26-F136-AF66-64FE5B9510E3}" dt="2023-04-24T15:50:02.747" v="671" actId="1076"/>
          <ac:picMkLst>
            <pc:docMk/>
            <pc:sldMk cId="75934067" sldId="381"/>
            <ac:picMk id="57" creationId="{CEE71C16-5F8C-48EB-EE99-D0762E4CCDE1}"/>
          </ac:picMkLst>
        </pc:picChg>
        <pc:picChg chg="add mod">
          <ac:chgData name="Ivan Ong Jun Yi" userId="S::e0938641@u.nus.edu::ae93fcec-2080-4fc6-8321-ee209bbb721f" providerId="AD" clId="Web-{EB5FFA5B-4D26-F136-AF66-64FE5B9510E3}" dt="2023-04-24T16:05:24.110" v="832" actId="1076"/>
          <ac:picMkLst>
            <pc:docMk/>
            <pc:sldMk cId="75934067" sldId="381"/>
            <ac:picMk id="65" creationId="{544BCD17-857D-301F-6CA5-72391298DF1B}"/>
          </ac:picMkLst>
        </pc:picChg>
        <pc:picChg chg="add mod">
          <ac:chgData name="Ivan Ong Jun Yi" userId="S::e0938641@u.nus.edu::ae93fcec-2080-4fc6-8321-ee209bbb721f" providerId="AD" clId="Web-{EB5FFA5B-4D26-F136-AF66-64FE5B9510E3}" dt="2023-04-24T16:05:24.110" v="833" actId="1076"/>
          <ac:picMkLst>
            <pc:docMk/>
            <pc:sldMk cId="75934067" sldId="381"/>
            <ac:picMk id="66" creationId="{FC4B4EBA-F3B9-4262-6345-7ADC8378F126}"/>
          </ac:picMkLst>
        </pc:picChg>
        <pc:picChg chg="add mod">
          <ac:chgData name="Ivan Ong Jun Yi" userId="S::e0938641@u.nus.edu::ae93fcec-2080-4fc6-8321-ee209bbb721f" providerId="AD" clId="Web-{EB5FFA5B-4D26-F136-AF66-64FE5B9510E3}" dt="2023-04-24T16:05:24.126" v="834" actId="1076"/>
          <ac:picMkLst>
            <pc:docMk/>
            <pc:sldMk cId="75934067" sldId="381"/>
            <ac:picMk id="67" creationId="{F5A573C4-52F3-008F-DF5C-ED9EA58BD506}"/>
          </ac:picMkLst>
        </pc:picChg>
        <pc:picChg chg="add mod">
          <ac:chgData name="Ivan Ong Jun Yi" userId="S::e0938641@u.nus.edu::ae93fcec-2080-4fc6-8321-ee209bbb721f" providerId="AD" clId="Web-{EB5FFA5B-4D26-F136-AF66-64FE5B9510E3}" dt="2023-04-24T16:05:24.126" v="835" actId="1076"/>
          <ac:picMkLst>
            <pc:docMk/>
            <pc:sldMk cId="75934067" sldId="381"/>
            <ac:picMk id="68" creationId="{A9CCF8A6-53E6-BA2C-F296-2A4D1ECCFF4C}"/>
          </ac:picMkLst>
        </pc:picChg>
        <pc:picChg chg="add mod">
          <ac:chgData name="Ivan Ong Jun Yi" userId="S::e0938641@u.nus.edu::ae93fcec-2080-4fc6-8321-ee209bbb721f" providerId="AD" clId="Web-{EB5FFA5B-4D26-F136-AF66-64FE5B9510E3}" dt="2023-04-24T16:05:24.126" v="836" actId="1076"/>
          <ac:picMkLst>
            <pc:docMk/>
            <pc:sldMk cId="75934067" sldId="381"/>
            <ac:picMk id="69" creationId="{1251A5D2-2899-A0DA-2095-7FE1F3E7827F}"/>
          </ac:picMkLst>
        </pc:picChg>
        <pc:picChg chg="add mod">
          <ac:chgData name="Ivan Ong Jun Yi" userId="S::e0938641@u.nus.edu::ae93fcec-2080-4fc6-8321-ee209bbb721f" providerId="AD" clId="Web-{EB5FFA5B-4D26-F136-AF66-64FE5B9510E3}" dt="2023-04-24T16:05:24.141" v="837" actId="1076"/>
          <ac:picMkLst>
            <pc:docMk/>
            <pc:sldMk cId="75934067" sldId="381"/>
            <ac:picMk id="70" creationId="{D905E6D1-C40C-5949-A980-3F3515B9AB6B}"/>
          </ac:picMkLst>
        </pc:picChg>
      </pc:sldChg>
    </pc:docChg>
  </pc:docChgLst>
  <pc:docChgLst>
    <pc:chgData name="Zhang Tao" userId="S::e0938862@u.nus.edu::b8622cc7-4244-4735-8cb9-f38cdcea215d" providerId="AD" clId="Web-{7C0F89C8-4F54-41CA-BCFA-A8ECB100C888}"/>
    <pc:docChg chg="modSld">
      <pc:chgData name="Zhang Tao" userId="S::e0938862@u.nus.edu::b8622cc7-4244-4735-8cb9-f38cdcea215d" providerId="AD" clId="Web-{7C0F89C8-4F54-41CA-BCFA-A8ECB100C888}" dt="2023-04-28T13:17:03.058" v="80" actId="20577"/>
      <pc:docMkLst>
        <pc:docMk/>
      </pc:docMkLst>
      <pc:sldChg chg="modSp">
        <pc:chgData name="Zhang Tao" userId="S::e0938862@u.nus.edu::b8622cc7-4244-4735-8cb9-f38cdcea215d" providerId="AD" clId="Web-{7C0F89C8-4F54-41CA-BCFA-A8ECB100C888}" dt="2023-04-28T13:17:03.058" v="80" actId="20577"/>
        <pc:sldMkLst>
          <pc:docMk/>
          <pc:sldMk cId="920173932" sldId="275"/>
        </pc:sldMkLst>
        <pc:spChg chg="mod">
          <ac:chgData name="Zhang Tao" userId="S::e0938862@u.nus.edu::b8622cc7-4244-4735-8cb9-f38cdcea215d" providerId="AD" clId="Web-{7C0F89C8-4F54-41CA-BCFA-A8ECB100C888}" dt="2023-04-28T13:17:03.058" v="80" actId="20577"/>
          <ac:spMkLst>
            <pc:docMk/>
            <pc:sldMk cId="920173932" sldId="275"/>
            <ac:spMk id="3" creationId="{E14BBEAF-B516-45F4-9EF6-A9F65111580F}"/>
          </ac:spMkLst>
        </pc:spChg>
      </pc:sldChg>
    </pc:docChg>
  </pc:docChgLst>
  <pc:docChgLst>
    <pc:chgData name="Lim Kim Hui" userId="S::e0935455@u.nus.edu::65273031-5ccd-4dd3-a755-b95b46b711e2" providerId="AD" clId="Web-{2B69788C-1C3A-B05E-049C-DD31A3CD6145}"/>
    <pc:docChg chg="modSld sldOrd">
      <pc:chgData name="Lim Kim Hui" userId="S::e0935455@u.nus.edu::65273031-5ccd-4dd3-a755-b95b46b711e2" providerId="AD" clId="Web-{2B69788C-1C3A-B05E-049C-DD31A3CD6145}" dt="2023-04-24T12:58:19.645" v="67"/>
      <pc:docMkLst>
        <pc:docMk/>
      </pc:docMkLst>
      <pc:sldChg chg="addSp delSp modSp ord">
        <pc:chgData name="Lim Kim Hui" userId="S::e0935455@u.nus.edu::65273031-5ccd-4dd3-a755-b95b46b711e2" providerId="AD" clId="Web-{2B69788C-1C3A-B05E-049C-DD31A3CD6145}" dt="2023-04-24T12:50:02.720" v="65" actId="1076"/>
        <pc:sldMkLst>
          <pc:docMk/>
          <pc:sldMk cId="0" sldId="317"/>
        </pc:sldMkLst>
        <pc:spChg chg="mod">
          <ac:chgData name="Lim Kim Hui" userId="S::e0935455@u.nus.edu::65273031-5ccd-4dd3-a755-b95b46b711e2" providerId="AD" clId="Web-{2B69788C-1C3A-B05E-049C-DD31A3CD6145}" dt="2023-04-24T12:36:22.861" v="1" actId="20577"/>
          <ac:spMkLst>
            <pc:docMk/>
            <pc:sldMk cId="0" sldId="317"/>
            <ac:spMk id="7" creationId="{70A43145-E046-5E72-93CE-9E8A5FC74F1A}"/>
          </ac:spMkLst>
        </pc:spChg>
        <pc:spChg chg="mod">
          <ac:chgData name="Lim Kim Hui" userId="S::e0935455@u.nus.edu::65273031-5ccd-4dd3-a755-b95b46b711e2" providerId="AD" clId="Web-{2B69788C-1C3A-B05E-049C-DD31A3CD6145}" dt="2023-04-24T12:48:49.577" v="44" actId="1076"/>
          <ac:spMkLst>
            <pc:docMk/>
            <pc:sldMk cId="0" sldId="317"/>
            <ac:spMk id="9" creationId="{C974A930-DDC4-CEE6-3417-11E83BDE0E1F}"/>
          </ac:spMkLst>
        </pc:spChg>
        <pc:spChg chg="mod">
          <ac:chgData name="Lim Kim Hui" userId="S::e0935455@u.nus.edu::65273031-5ccd-4dd3-a755-b95b46b711e2" providerId="AD" clId="Web-{2B69788C-1C3A-B05E-049C-DD31A3CD6145}" dt="2023-04-24T12:48:42.514" v="43" actId="20577"/>
          <ac:spMkLst>
            <pc:docMk/>
            <pc:sldMk cId="0" sldId="317"/>
            <ac:spMk id="10" creationId="{D0F1D203-6C91-1593-3DE0-5BAD434E9305}"/>
          </ac:spMkLst>
        </pc:spChg>
        <pc:spChg chg="add del mod">
          <ac:chgData name="Lim Kim Hui" userId="S::e0935455@u.nus.edu::65273031-5ccd-4dd3-a755-b95b46b711e2" providerId="AD" clId="Web-{2B69788C-1C3A-B05E-049C-DD31A3CD6145}" dt="2023-04-24T12:49:46.001" v="56"/>
          <ac:spMkLst>
            <pc:docMk/>
            <pc:sldMk cId="0" sldId="317"/>
            <ac:spMk id="27" creationId="{1C68EC97-AE4E-6E24-B4E6-BE86894F8376}"/>
          </ac:spMkLst>
        </pc:spChg>
        <pc:spChg chg="del mod">
          <ac:chgData name="Lim Kim Hui" userId="S::e0935455@u.nus.edu::65273031-5ccd-4dd3-a755-b95b46b711e2" providerId="AD" clId="Web-{2B69788C-1C3A-B05E-049C-DD31A3CD6145}" dt="2023-04-24T12:49:37.719" v="53"/>
          <ac:spMkLst>
            <pc:docMk/>
            <pc:sldMk cId="0" sldId="317"/>
            <ac:spMk id="2050" creationId="{B3BF6A19-E058-405B-B01E-C8502C36469B}"/>
          </ac:spMkLst>
        </pc:spChg>
        <pc:spChg chg="del">
          <ac:chgData name="Lim Kim Hui" userId="S::e0935455@u.nus.edu::65273031-5ccd-4dd3-a755-b95b46b711e2" providerId="AD" clId="Web-{2B69788C-1C3A-B05E-049C-DD31A3CD6145}" dt="2023-04-24T12:49:42.938" v="55"/>
          <ac:spMkLst>
            <pc:docMk/>
            <pc:sldMk cId="0" sldId="317"/>
            <ac:spMk id="2051" creationId="{B0D0FB08-0351-80D0-B048-334171E5E779}"/>
          </ac:spMkLst>
        </pc:spChg>
        <pc:picChg chg="add mod">
          <ac:chgData name="Lim Kim Hui" userId="S::e0935455@u.nus.edu::65273031-5ccd-4dd3-a755-b95b46b711e2" providerId="AD" clId="Web-{2B69788C-1C3A-B05E-049C-DD31A3CD6145}" dt="2023-04-24T12:50:02.720" v="65" actId="1076"/>
          <ac:picMkLst>
            <pc:docMk/>
            <pc:sldMk cId="0" sldId="317"/>
            <ac:picMk id="25" creationId="{5CDE8D4D-2123-5CC6-C68A-C6E9FBBE1CF6}"/>
          </ac:picMkLst>
        </pc:picChg>
        <pc:picChg chg="add mod">
          <ac:chgData name="Lim Kim Hui" userId="S::e0935455@u.nus.edu::65273031-5ccd-4dd3-a755-b95b46b711e2" providerId="AD" clId="Web-{2B69788C-1C3A-B05E-049C-DD31A3CD6145}" dt="2023-04-24T12:50:02.673" v="64" actId="1076"/>
          <ac:picMkLst>
            <pc:docMk/>
            <pc:sldMk cId="0" sldId="317"/>
            <ac:picMk id="28" creationId="{491CC39F-9961-0F7A-91F7-10871B6B1AE1}"/>
          </ac:picMkLst>
        </pc:picChg>
      </pc:sldChg>
      <pc:sldChg chg="modSp ord">
        <pc:chgData name="Lim Kim Hui" userId="S::e0935455@u.nus.edu::65273031-5ccd-4dd3-a755-b95b46b711e2" providerId="AD" clId="Web-{2B69788C-1C3A-B05E-049C-DD31A3CD6145}" dt="2023-04-24T12:58:19.645" v="67"/>
        <pc:sldMkLst>
          <pc:docMk/>
          <pc:sldMk cId="3215623781" sldId="318"/>
        </pc:sldMkLst>
        <pc:graphicFrameChg chg="mod modGraphic">
          <ac:chgData name="Lim Kim Hui" userId="S::e0935455@u.nus.edu::65273031-5ccd-4dd3-a755-b95b46b711e2" providerId="AD" clId="Web-{2B69788C-1C3A-B05E-049C-DD31A3CD6145}" dt="2023-04-24T12:58:19.645" v="67"/>
          <ac:graphicFrameMkLst>
            <pc:docMk/>
            <pc:sldMk cId="3215623781" sldId="318"/>
            <ac:graphicFrameMk id="17" creationId="{CBE3823E-17B6-4648-D18E-699002DCEA47}"/>
          </ac:graphicFrameMkLst>
        </pc:graphicFrameChg>
      </pc:sldChg>
    </pc:docChg>
  </pc:docChgLst>
  <pc:docChgLst>
    <pc:chgData name="Ivan Ong Jun Yi" userId="S::e0938641@u.nus.edu::ae93fcec-2080-4fc6-8321-ee209bbb721f" providerId="AD" clId="Web-{A17B5445-0BD4-CADB-DD1D-2D4270ABD575}"/>
    <pc:docChg chg="modSld">
      <pc:chgData name="Ivan Ong Jun Yi" userId="S::e0938641@u.nus.edu::ae93fcec-2080-4fc6-8321-ee209bbb721f" providerId="AD" clId="Web-{A17B5445-0BD4-CADB-DD1D-2D4270ABD575}" dt="2023-04-24T14:39:31.969" v="6" actId="20577"/>
      <pc:docMkLst>
        <pc:docMk/>
      </pc:docMkLst>
      <pc:sldChg chg="modSp">
        <pc:chgData name="Ivan Ong Jun Yi" userId="S::e0938641@u.nus.edu::ae93fcec-2080-4fc6-8321-ee209bbb721f" providerId="AD" clId="Web-{A17B5445-0BD4-CADB-DD1D-2D4270ABD575}" dt="2023-04-24T14:39:31.969" v="6" actId="20577"/>
        <pc:sldMkLst>
          <pc:docMk/>
          <pc:sldMk cId="2912603142" sldId="372"/>
        </pc:sldMkLst>
        <pc:spChg chg="mod">
          <ac:chgData name="Ivan Ong Jun Yi" userId="S::e0938641@u.nus.edu::ae93fcec-2080-4fc6-8321-ee209bbb721f" providerId="AD" clId="Web-{A17B5445-0BD4-CADB-DD1D-2D4270ABD575}" dt="2023-04-24T14:39:31.969" v="6" actId="20577"/>
          <ac:spMkLst>
            <pc:docMk/>
            <pc:sldMk cId="2912603142" sldId="372"/>
            <ac:spMk id="5" creationId="{06EE024A-DA49-4387-BF5A-4CFA91434243}"/>
          </ac:spMkLst>
        </pc:spChg>
      </pc:sldChg>
    </pc:docChg>
  </pc:docChgLst>
  <pc:docChgLst>
    <pc:chgData name="Chua Khai Shing" userId="S::e0005601@u.nus.edu::754049af-d31e-4227-a253-a0020cbd559d" providerId="AD" clId="Web-{6F9BDEBD-D9C4-451B-103A-BF624E07044D}"/>
    <pc:docChg chg="modSld">
      <pc:chgData name="Chua Khai Shing" userId="S::e0005601@u.nus.edu::754049af-d31e-4227-a253-a0020cbd559d" providerId="AD" clId="Web-{6F9BDEBD-D9C4-451B-103A-BF624E07044D}" dt="2023-04-27T13:02:22.563" v="385" actId="20577"/>
      <pc:docMkLst>
        <pc:docMk/>
      </pc:docMkLst>
      <pc:sldChg chg="modSp">
        <pc:chgData name="Chua Khai Shing" userId="S::e0005601@u.nus.edu::754049af-d31e-4227-a253-a0020cbd559d" providerId="AD" clId="Web-{6F9BDEBD-D9C4-451B-103A-BF624E07044D}" dt="2023-04-27T13:02:22.563" v="385" actId="20577"/>
        <pc:sldMkLst>
          <pc:docMk/>
          <pc:sldMk cId="920173932" sldId="275"/>
        </pc:sldMkLst>
        <pc:spChg chg="mod">
          <ac:chgData name="Chua Khai Shing" userId="S::e0005601@u.nus.edu::754049af-d31e-4227-a253-a0020cbd559d" providerId="AD" clId="Web-{6F9BDEBD-D9C4-451B-103A-BF624E07044D}" dt="2023-04-27T13:02:22.563" v="385" actId="20577"/>
          <ac:spMkLst>
            <pc:docMk/>
            <pc:sldMk cId="920173932" sldId="275"/>
            <ac:spMk id="3" creationId="{E14BBEAF-B516-45F4-9EF6-A9F65111580F}"/>
          </ac:spMkLst>
        </pc:spChg>
      </pc:sldChg>
      <pc:sldChg chg="modSp">
        <pc:chgData name="Chua Khai Shing" userId="S::e0005601@u.nus.edu::754049af-d31e-4227-a253-a0020cbd559d" providerId="AD" clId="Web-{6F9BDEBD-D9C4-451B-103A-BF624E07044D}" dt="2023-04-27T10:20:20.284" v="367" actId="20577"/>
        <pc:sldMkLst>
          <pc:docMk/>
          <pc:sldMk cId="4176803226" sldId="339"/>
        </pc:sldMkLst>
        <pc:spChg chg="mod">
          <ac:chgData name="Chua Khai Shing" userId="S::e0005601@u.nus.edu::754049af-d31e-4227-a253-a0020cbd559d" providerId="AD" clId="Web-{6F9BDEBD-D9C4-451B-103A-BF624E07044D}" dt="2023-04-27T10:13:33.365" v="130" actId="1076"/>
          <ac:spMkLst>
            <pc:docMk/>
            <pc:sldMk cId="4176803226" sldId="339"/>
            <ac:spMk id="2" creationId="{38FFA191-5CCC-43CB-BD83-4F80ED362608}"/>
          </ac:spMkLst>
        </pc:spChg>
        <pc:spChg chg="mod">
          <ac:chgData name="Chua Khai Shing" userId="S::e0005601@u.nus.edu::754049af-d31e-4227-a253-a0020cbd559d" providerId="AD" clId="Web-{6F9BDEBD-D9C4-451B-103A-BF624E07044D}" dt="2023-04-27T10:20:20.284" v="367" actId="20577"/>
          <ac:spMkLst>
            <pc:docMk/>
            <pc:sldMk cId="4176803226" sldId="339"/>
            <ac:spMk id="3" creationId="{E14BBEAF-B516-45F4-9EF6-A9F65111580F}"/>
          </ac:spMkLst>
        </pc:spChg>
      </pc:sldChg>
      <pc:sldChg chg="modSp">
        <pc:chgData name="Chua Khai Shing" userId="S::e0005601@u.nus.edu::754049af-d31e-4227-a253-a0020cbd559d" providerId="AD" clId="Web-{6F9BDEBD-D9C4-451B-103A-BF624E07044D}" dt="2023-04-27T10:06:55.400" v="3"/>
        <pc:sldMkLst>
          <pc:docMk/>
          <pc:sldMk cId="2571063976" sldId="401"/>
        </pc:sldMkLst>
        <pc:picChg chg="mod ord modCrop">
          <ac:chgData name="Chua Khai Shing" userId="S::e0005601@u.nus.edu::754049af-d31e-4227-a253-a0020cbd559d" providerId="AD" clId="Web-{6F9BDEBD-D9C4-451B-103A-BF624E07044D}" dt="2023-04-27T10:06:55.400" v="3"/>
          <ac:picMkLst>
            <pc:docMk/>
            <pc:sldMk cId="2571063976" sldId="401"/>
            <ac:picMk id="3" creationId="{926BFEC0-283A-216E-7518-DEA817D4DF60}"/>
          </ac:picMkLst>
        </pc:picChg>
      </pc:sldChg>
    </pc:docChg>
  </pc:docChgLst>
  <pc:docChgLst>
    <pc:chgData name="Tan Kwan Yick" userId="b81d6da4-2cc1-4ba5-995c-7eb21f28020a" providerId="ADAL" clId="{D2E0B340-1B6B-4856-8638-6AFA7F6127B0}"/>
    <pc:docChg chg="undo custSel addSld delSld modSld sldOrd">
      <pc:chgData name="Tan Kwan Yick" userId="b81d6da4-2cc1-4ba5-995c-7eb21f28020a" providerId="ADAL" clId="{D2E0B340-1B6B-4856-8638-6AFA7F6127B0}" dt="2023-04-28T13:22:41.046" v="17035"/>
      <pc:docMkLst>
        <pc:docMk/>
      </pc:docMkLst>
      <pc:sldChg chg="modSp mod ord">
        <pc:chgData name="Tan Kwan Yick" userId="b81d6da4-2cc1-4ba5-995c-7eb21f28020a" providerId="ADAL" clId="{D2E0B340-1B6B-4856-8638-6AFA7F6127B0}" dt="2023-04-27T15:25:01.259" v="9598" actId="14100"/>
        <pc:sldMkLst>
          <pc:docMk/>
          <pc:sldMk cId="920173932" sldId="275"/>
        </pc:sldMkLst>
        <pc:spChg chg="mod">
          <ac:chgData name="Tan Kwan Yick" userId="b81d6da4-2cc1-4ba5-995c-7eb21f28020a" providerId="ADAL" clId="{D2E0B340-1B6B-4856-8638-6AFA7F6127B0}" dt="2023-04-27T15:25:01.259" v="9598" actId="14100"/>
          <ac:spMkLst>
            <pc:docMk/>
            <pc:sldMk cId="920173932" sldId="275"/>
            <ac:spMk id="3" creationId="{E14BBEAF-B516-45F4-9EF6-A9F65111580F}"/>
          </ac:spMkLst>
        </pc:spChg>
      </pc:sldChg>
      <pc:sldChg chg="addSp delSp modSp mod modNotesTx">
        <pc:chgData name="Tan Kwan Yick" userId="b81d6da4-2cc1-4ba5-995c-7eb21f28020a" providerId="ADAL" clId="{D2E0B340-1B6B-4856-8638-6AFA7F6127B0}" dt="2023-04-27T14:07:26.938" v="8473" actId="13926"/>
        <pc:sldMkLst>
          <pc:docMk/>
          <pc:sldMk cId="1775124906" sldId="288"/>
        </pc:sldMkLst>
        <pc:spChg chg="del">
          <ac:chgData name="Tan Kwan Yick" userId="b81d6da4-2cc1-4ba5-995c-7eb21f28020a" providerId="ADAL" clId="{D2E0B340-1B6B-4856-8638-6AFA7F6127B0}" dt="2023-04-24T11:12:09.406" v="586" actId="478"/>
          <ac:spMkLst>
            <pc:docMk/>
            <pc:sldMk cId="1775124906" sldId="288"/>
            <ac:spMk id="3" creationId="{D4A2EB3F-4D60-451F-8F45-7D6654D2FCD9}"/>
          </ac:spMkLst>
        </pc:spChg>
        <pc:spChg chg="del">
          <ac:chgData name="Tan Kwan Yick" userId="b81d6da4-2cc1-4ba5-995c-7eb21f28020a" providerId="ADAL" clId="{D2E0B340-1B6B-4856-8638-6AFA7F6127B0}" dt="2023-04-24T11:12:09.406" v="586" actId="478"/>
          <ac:spMkLst>
            <pc:docMk/>
            <pc:sldMk cId="1775124906" sldId="288"/>
            <ac:spMk id="6" creationId="{D8E6824E-0D47-49EA-8EE0-CE2D88B71C95}"/>
          </ac:spMkLst>
        </pc:spChg>
        <pc:spChg chg="del">
          <ac:chgData name="Tan Kwan Yick" userId="b81d6da4-2cc1-4ba5-995c-7eb21f28020a" providerId="ADAL" clId="{D2E0B340-1B6B-4856-8638-6AFA7F6127B0}" dt="2023-04-24T11:12:09.406" v="586" actId="478"/>
          <ac:spMkLst>
            <pc:docMk/>
            <pc:sldMk cId="1775124906" sldId="288"/>
            <ac:spMk id="7" creationId="{3D14621F-E216-481D-9308-97B0F79B6DAA}"/>
          </ac:spMkLst>
        </pc:spChg>
        <pc:spChg chg="del">
          <ac:chgData name="Tan Kwan Yick" userId="b81d6da4-2cc1-4ba5-995c-7eb21f28020a" providerId="ADAL" clId="{D2E0B340-1B6B-4856-8638-6AFA7F6127B0}" dt="2023-04-24T11:12:09.406" v="586" actId="478"/>
          <ac:spMkLst>
            <pc:docMk/>
            <pc:sldMk cId="1775124906" sldId="288"/>
            <ac:spMk id="8" creationId="{627E3C21-87F8-4497-8569-36A5D95EC8B5}"/>
          </ac:spMkLst>
        </pc:spChg>
        <pc:spChg chg="del">
          <ac:chgData name="Tan Kwan Yick" userId="b81d6da4-2cc1-4ba5-995c-7eb21f28020a" providerId="ADAL" clId="{D2E0B340-1B6B-4856-8638-6AFA7F6127B0}" dt="2023-04-24T11:12:09.406" v="586" actId="478"/>
          <ac:spMkLst>
            <pc:docMk/>
            <pc:sldMk cId="1775124906" sldId="288"/>
            <ac:spMk id="9" creationId="{DC230641-EC34-4C9D-AC9A-13EE61C81903}"/>
          </ac:spMkLst>
        </pc:spChg>
        <pc:spChg chg="del">
          <ac:chgData name="Tan Kwan Yick" userId="b81d6da4-2cc1-4ba5-995c-7eb21f28020a" providerId="ADAL" clId="{D2E0B340-1B6B-4856-8638-6AFA7F6127B0}" dt="2023-04-24T11:12:09.406" v="586" actId="478"/>
          <ac:spMkLst>
            <pc:docMk/>
            <pc:sldMk cId="1775124906" sldId="288"/>
            <ac:spMk id="10" creationId="{E9243144-E2F2-49CE-BDE1-6E00A2555F98}"/>
          </ac:spMkLst>
        </pc:spChg>
        <pc:spChg chg="del">
          <ac:chgData name="Tan Kwan Yick" userId="b81d6da4-2cc1-4ba5-995c-7eb21f28020a" providerId="ADAL" clId="{D2E0B340-1B6B-4856-8638-6AFA7F6127B0}" dt="2023-04-24T11:12:09.406" v="586" actId="478"/>
          <ac:spMkLst>
            <pc:docMk/>
            <pc:sldMk cId="1775124906" sldId="288"/>
            <ac:spMk id="11" creationId="{1018725B-A88C-41E8-8D6A-44DF7A9F132D}"/>
          </ac:spMkLst>
        </pc:spChg>
        <pc:spChg chg="del">
          <ac:chgData name="Tan Kwan Yick" userId="b81d6da4-2cc1-4ba5-995c-7eb21f28020a" providerId="ADAL" clId="{D2E0B340-1B6B-4856-8638-6AFA7F6127B0}" dt="2023-04-24T11:12:09.406" v="586" actId="478"/>
          <ac:spMkLst>
            <pc:docMk/>
            <pc:sldMk cId="1775124906" sldId="288"/>
            <ac:spMk id="12" creationId="{C06C2114-7A69-43E0-801C-F0779B58AF15}"/>
          </ac:spMkLst>
        </pc:spChg>
        <pc:spChg chg="add mod">
          <ac:chgData name="Tan Kwan Yick" userId="b81d6da4-2cc1-4ba5-995c-7eb21f28020a" providerId="ADAL" clId="{D2E0B340-1B6B-4856-8638-6AFA7F6127B0}" dt="2023-04-24T11:12:09.406" v="586" actId="478"/>
          <ac:spMkLst>
            <pc:docMk/>
            <pc:sldMk cId="1775124906" sldId="288"/>
            <ac:spMk id="13" creationId="{7D2CAB0E-A14D-FAAB-11C6-F5E0F06BD5F1}"/>
          </ac:spMkLst>
        </pc:spChg>
        <pc:spChg chg="add mod">
          <ac:chgData name="Tan Kwan Yick" userId="b81d6da4-2cc1-4ba5-995c-7eb21f28020a" providerId="ADAL" clId="{D2E0B340-1B6B-4856-8638-6AFA7F6127B0}" dt="2023-04-24T11:12:09.406" v="586" actId="478"/>
          <ac:spMkLst>
            <pc:docMk/>
            <pc:sldMk cId="1775124906" sldId="288"/>
            <ac:spMk id="15" creationId="{542F43F4-49CD-C846-23E5-C70306AC6766}"/>
          </ac:spMkLst>
        </pc:spChg>
        <pc:spChg chg="add mod">
          <ac:chgData name="Tan Kwan Yick" userId="b81d6da4-2cc1-4ba5-995c-7eb21f28020a" providerId="ADAL" clId="{D2E0B340-1B6B-4856-8638-6AFA7F6127B0}" dt="2023-04-24T11:12:09.406" v="586" actId="478"/>
          <ac:spMkLst>
            <pc:docMk/>
            <pc:sldMk cId="1775124906" sldId="288"/>
            <ac:spMk id="17" creationId="{2DE957F8-B879-9575-FA91-6E37969CE8A5}"/>
          </ac:spMkLst>
        </pc:spChg>
        <pc:spChg chg="add mod">
          <ac:chgData name="Tan Kwan Yick" userId="b81d6da4-2cc1-4ba5-995c-7eb21f28020a" providerId="ADAL" clId="{D2E0B340-1B6B-4856-8638-6AFA7F6127B0}" dt="2023-04-24T11:12:09.406" v="586" actId="478"/>
          <ac:spMkLst>
            <pc:docMk/>
            <pc:sldMk cId="1775124906" sldId="288"/>
            <ac:spMk id="19" creationId="{0FB00FCB-7FE1-0669-9C70-3B5B73DA3B8E}"/>
          </ac:spMkLst>
        </pc:spChg>
        <pc:spChg chg="add mod">
          <ac:chgData name="Tan Kwan Yick" userId="b81d6da4-2cc1-4ba5-995c-7eb21f28020a" providerId="ADAL" clId="{D2E0B340-1B6B-4856-8638-6AFA7F6127B0}" dt="2023-04-24T11:12:09.406" v="586" actId="478"/>
          <ac:spMkLst>
            <pc:docMk/>
            <pc:sldMk cId="1775124906" sldId="288"/>
            <ac:spMk id="21" creationId="{DDEEE52B-D8B3-8C3F-F482-3067B89DBC61}"/>
          </ac:spMkLst>
        </pc:spChg>
        <pc:spChg chg="add mod">
          <ac:chgData name="Tan Kwan Yick" userId="b81d6da4-2cc1-4ba5-995c-7eb21f28020a" providerId="ADAL" clId="{D2E0B340-1B6B-4856-8638-6AFA7F6127B0}" dt="2023-04-24T11:12:09.406" v="586" actId="478"/>
          <ac:spMkLst>
            <pc:docMk/>
            <pc:sldMk cId="1775124906" sldId="288"/>
            <ac:spMk id="23" creationId="{58B1E555-E1AF-0BC9-244D-64ADA5039A11}"/>
          </ac:spMkLst>
        </pc:spChg>
        <pc:spChg chg="add mod">
          <ac:chgData name="Tan Kwan Yick" userId="b81d6da4-2cc1-4ba5-995c-7eb21f28020a" providerId="ADAL" clId="{D2E0B340-1B6B-4856-8638-6AFA7F6127B0}" dt="2023-04-24T11:12:09.406" v="586" actId="478"/>
          <ac:spMkLst>
            <pc:docMk/>
            <pc:sldMk cId="1775124906" sldId="288"/>
            <ac:spMk id="25" creationId="{BB046F5A-A637-88A9-7252-365F161408C2}"/>
          </ac:spMkLst>
        </pc:spChg>
        <pc:spChg chg="add mod">
          <ac:chgData name="Tan Kwan Yick" userId="b81d6da4-2cc1-4ba5-995c-7eb21f28020a" providerId="ADAL" clId="{D2E0B340-1B6B-4856-8638-6AFA7F6127B0}" dt="2023-04-24T11:12:09.406" v="586" actId="478"/>
          <ac:spMkLst>
            <pc:docMk/>
            <pc:sldMk cId="1775124906" sldId="288"/>
            <ac:spMk id="27" creationId="{D687C3D9-A45C-8718-98A8-F8670A02BA17}"/>
          </ac:spMkLst>
        </pc:spChg>
        <pc:spChg chg="add mod">
          <ac:chgData name="Tan Kwan Yick" userId="b81d6da4-2cc1-4ba5-995c-7eb21f28020a" providerId="ADAL" clId="{D2E0B340-1B6B-4856-8638-6AFA7F6127B0}" dt="2023-04-27T14:07:26.938" v="8473" actId="13926"/>
          <ac:spMkLst>
            <pc:docMk/>
            <pc:sldMk cId="1775124906" sldId="288"/>
            <ac:spMk id="29" creationId="{0747B267-54CB-4B93-CDB3-AA811EAAC809}"/>
          </ac:spMkLst>
        </pc:spChg>
      </pc:sldChg>
      <pc:sldChg chg="addSp delSp modSp mod">
        <pc:chgData name="Tan Kwan Yick" userId="b81d6da4-2cc1-4ba5-995c-7eb21f28020a" providerId="ADAL" clId="{D2E0B340-1B6B-4856-8638-6AFA7F6127B0}" dt="2023-04-24T11:12:02.766" v="585" actId="478"/>
        <pc:sldMkLst>
          <pc:docMk/>
          <pc:sldMk cId="2281914008" sldId="299"/>
        </pc:sldMkLst>
        <pc:spChg chg="del">
          <ac:chgData name="Tan Kwan Yick" userId="b81d6da4-2cc1-4ba5-995c-7eb21f28020a" providerId="ADAL" clId="{D2E0B340-1B6B-4856-8638-6AFA7F6127B0}" dt="2023-04-24T11:12:02.766" v="585" actId="478"/>
          <ac:spMkLst>
            <pc:docMk/>
            <pc:sldMk cId="2281914008" sldId="299"/>
            <ac:spMk id="5" creationId="{F70419B2-F393-4213-A2F2-54D877B3EE40}"/>
          </ac:spMkLst>
        </pc:spChg>
        <pc:spChg chg="del mod">
          <ac:chgData name="Tan Kwan Yick" userId="b81d6da4-2cc1-4ba5-995c-7eb21f28020a" providerId="ADAL" clId="{D2E0B340-1B6B-4856-8638-6AFA7F6127B0}" dt="2023-04-24T11:12:02.766" v="585" actId="478"/>
          <ac:spMkLst>
            <pc:docMk/>
            <pc:sldMk cId="2281914008" sldId="299"/>
            <ac:spMk id="6" creationId="{FB02A17B-8C7F-4600-9FBE-49BE31E3E1FA}"/>
          </ac:spMkLst>
        </pc:spChg>
        <pc:spChg chg="del">
          <ac:chgData name="Tan Kwan Yick" userId="b81d6da4-2cc1-4ba5-995c-7eb21f28020a" providerId="ADAL" clId="{D2E0B340-1B6B-4856-8638-6AFA7F6127B0}" dt="2023-04-24T11:12:02.766" v="585" actId="478"/>
          <ac:spMkLst>
            <pc:docMk/>
            <pc:sldMk cId="2281914008" sldId="299"/>
            <ac:spMk id="7" creationId="{A83EA85C-EBA3-4B50-86CE-7FD4A374EC95}"/>
          </ac:spMkLst>
        </pc:spChg>
        <pc:spChg chg="del">
          <ac:chgData name="Tan Kwan Yick" userId="b81d6da4-2cc1-4ba5-995c-7eb21f28020a" providerId="ADAL" clId="{D2E0B340-1B6B-4856-8638-6AFA7F6127B0}" dt="2023-04-24T11:12:02.766" v="585" actId="478"/>
          <ac:spMkLst>
            <pc:docMk/>
            <pc:sldMk cId="2281914008" sldId="299"/>
            <ac:spMk id="8" creationId="{107A6D8A-72F9-4BD4-A4AE-69013301D93C}"/>
          </ac:spMkLst>
        </pc:spChg>
        <pc:spChg chg="del">
          <ac:chgData name="Tan Kwan Yick" userId="b81d6da4-2cc1-4ba5-995c-7eb21f28020a" providerId="ADAL" clId="{D2E0B340-1B6B-4856-8638-6AFA7F6127B0}" dt="2023-04-24T11:12:02.766" v="585" actId="478"/>
          <ac:spMkLst>
            <pc:docMk/>
            <pc:sldMk cId="2281914008" sldId="299"/>
            <ac:spMk id="9" creationId="{8C01D04F-A541-4735-B655-9BDF5313C65C}"/>
          </ac:spMkLst>
        </pc:spChg>
        <pc:spChg chg="del">
          <ac:chgData name="Tan Kwan Yick" userId="b81d6da4-2cc1-4ba5-995c-7eb21f28020a" providerId="ADAL" clId="{D2E0B340-1B6B-4856-8638-6AFA7F6127B0}" dt="2023-04-24T11:12:02.766" v="585" actId="478"/>
          <ac:spMkLst>
            <pc:docMk/>
            <pc:sldMk cId="2281914008" sldId="299"/>
            <ac:spMk id="10" creationId="{B3247631-4CDA-4DAE-BFB7-19E0E06A3FEC}"/>
          </ac:spMkLst>
        </pc:spChg>
        <pc:spChg chg="del">
          <ac:chgData name="Tan Kwan Yick" userId="b81d6da4-2cc1-4ba5-995c-7eb21f28020a" providerId="ADAL" clId="{D2E0B340-1B6B-4856-8638-6AFA7F6127B0}" dt="2023-04-24T11:12:02.766" v="585" actId="478"/>
          <ac:spMkLst>
            <pc:docMk/>
            <pc:sldMk cId="2281914008" sldId="299"/>
            <ac:spMk id="11" creationId="{44E7FBD4-2705-45F7-AB4F-8925DE1DB8D3}"/>
          </ac:spMkLst>
        </pc:spChg>
        <pc:spChg chg="del">
          <ac:chgData name="Tan Kwan Yick" userId="b81d6da4-2cc1-4ba5-995c-7eb21f28020a" providerId="ADAL" clId="{D2E0B340-1B6B-4856-8638-6AFA7F6127B0}" dt="2023-04-24T11:12:02.766" v="585" actId="478"/>
          <ac:spMkLst>
            <pc:docMk/>
            <pc:sldMk cId="2281914008" sldId="299"/>
            <ac:spMk id="12" creationId="{7F67EAD8-DD92-4AEB-8BE7-53E5FA194B44}"/>
          </ac:spMkLst>
        </pc:spChg>
        <pc:spChg chg="add mod">
          <ac:chgData name="Tan Kwan Yick" userId="b81d6da4-2cc1-4ba5-995c-7eb21f28020a" providerId="ADAL" clId="{D2E0B340-1B6B-4856-8638-6AFA7F6127B0}" dt="2023-04-24T11:12:02.766" v="585" actId="478"/>
          <ac:spMkLst>
            <pc:docMk/>
            <pc:sldMk cId="2281914008" sldId="299"/>
            <ac:spMk id="15" creationId="{A85D5E77-C91E-A1ED-213F-CEFEE528706D}"/>
          </ac:spMkLst>
        </pc:spChg>
        <pc:spChg chg="add mod">
          <ac:chgData name="Tan Kwan Yick" userId="b81d6da4-2cc1-4ba5-995c-7eb21f28020a" providerId="ADAL" clId="{D2E0B340-1B6B-4856-8638-6AFA7F6127B0}" dt="2023-04-24T11:12:02.766" v="585" actId="478"/>
          <ac:spMkLst>
            <pc:docMk/>
            <pc:sldMk cId="2281914008" sldId="299"/>
            <ac:spMk id="17" creationId="{2E5CECB4-98B7-20A9-1343-B4D4269E5198}"/>
          </ac:spMkLst>
        </pc:spChg>
        <pc:spChg chg="add mod">
          <ac:chgData name="Tan Kwan Yick" userId="b81d6da4-2cc1-4ba5-995c-7eb21f28020a" providerId="ADAL" clId="{D2E0B340-1B6B-4856-8638-6AFA7F6127B0}" dt="2023-04-24T11:12:02.766" v="585" actId="478"/>
          <ac:spMkLst>
            <pc:docMk/>
            <pc:sldMk cId="2281914008" sldId="299"/>
            <ac:spMk id="19" creationId="{54FE8D2A-C90F-2DF0-7393-CE139A2C21D9}"/>
          </ac:spMkLst>
        </pc:spChg>
        <pc:spChg chg="add mod">
          <ac:chgData name="Tan Kwan Yick" userId="b81d6da4-2cc1-4ba5-995c-7eb21f28020a" providerId="ADAL" clId="{D2E0B340-1B6B-4856-8638-6AFA7F6127B0}" dt="2023-04-24T11:12:02.766" v="585" actId="478"/>
          <ac:spMkLst>
            <pc:docMk/>
            <pc:sldMk cId="2281914008" sldId="299"/>
            <ac:spMk id="21" creationId="{F46922CF-579D-A193-273B-3A9D27027C41}"/>
          </ac:spMkLst>
        </pc:spChg>
        <pc:spChg chg="add mod">
          <ac:chgData name="Tan Kwan Yick" userId="b81d6da4-2cc1-4ba5-995c-7eb21f28020a" providerId="ADAL" clId="{D2E0B340-1B6B-4856-8638-6AFA7F6127B0}" dt="2023-04-24T11:12:02.766" v="585" actId="478"/>
          <ac:spMkLst>
            <pc:docMk/>
            <pc:sldMk cId="2281914008" sldId="299"/>
            <ac:spMk id="23" creationId="{D848398C-D8A7-98A1-CAAB-FA2D44435C73}"/>
          </ac:spMkLst>
        </pc:spChg>
        <pc:spChg chg="add mod">
          <ac:chgData name="Tan Kwan Yick" userId="b81d6da4-2cc1-4ba5-995c-7eb21f28020a" providerId="ADAL" clId="{D2E0B340-1B6B-4856-8638-6AFA7F6127B0}" dt="2023-04-24T11:12:02.766" v="585" actId="478"/>
          <ac:spMkLst>
            <pc:docMk/>
            <pc:sldMk cId="2281914008" sldId="299"/>
            <ac:spMk id="25" creationId="{FE95C50E-3466-3AD6-71B2-0CE5C7561776}"/>
          </ac:spMkLst>
        </pc:spChg>
        <pc:spChg chg="add mod">
          <ac:chgData name="Tan Kwan Yick" userId="b81d6da4-2cc1-4ba5-995c-7eb21f28020a" providerId="ADAL" clId="{D2E0B340-1B6B-4856-8638-6AFA7F6127B0}" dt="2023-04-24T11:12:02.766" v="585" actId="478"/>
          <ac:spMkLst>
            <pc:docMk/>
            <pc:sldMk cId="2281914008" sldId="299"/>
            <ac:spMk id="27" creationId="{42AC9C43-F124-F693-32CA-351C3908DF3B}"/>
          </ac:spMkLst>
        </pc:spChg>
        <pc:spChg chg="add mod">
          <ac:chgData name="Tan Kwan Yick" userId="b81d6da4-2cc1-4ba5-995c-7eb21f28020a" providerId="ADAL" clId="{D2E0B340-1B6B-4856-8638-6AFA7F6127B0}" dt="2023-04-24T11:12:02.766" v="585" actId="478"/>
          <ac:spMkLst>
            <pc:docMk/>
            <pc:sldMk cId="2281914008" sldId="299"/>
            <ac:spMk id="29" creationId="{84BD2F28-534E-D6A2-D47F-440BCF896844}"/>
          </ac:spMkLst>
        </pc:spChg>
      </pc:sldChg>
      <pc:sldChg chg="delSp modSp mod modNotesTx">
        <pc:chgData name="Tan Kwan Yick" userId="b81d6da4-2cc1-4ba5-995c-7eb21f28020a" providerId="ADAL" clId="{D2E0B340-1B6B-4856-8638-6AFA7F6127B0}" dt="2023-04-27T15:19:11.007" v="9510" actId="20577"/>
        <pc:sldMkLst>
          <pc:docMk/>
          <pc:sldMk cId="1476137269" sldId="304"/>
        </pc:sldMkLst>
        <pc:spChg chg="del mod">
          <ac:chgData name="Tan Kwan Yick" userId="b81d6da4-2cc1-4ba5-995c-7eb21f28020a" providerId="ADAL" clId="{D2E0B340-1B6B-4856-8638-6AFA7F6127B0}" dt="2023-04-27T15:10:30.685" v="9292" actId="478"/>
          <ac:spMkLst>
            <pc:docMk/>
            <pc:sldMk cId="1476137269" sldId="304"/>
            <ac:spMk id="4" creationId="{37E93E82-C703-64D0-EB16-424C63A58B99}"/>
          </ac:spMkLst>
        </pc:spChg>
        <pc:picChg chg="mod">
          <ac:chgData name="Tan Kwan Yick" userId="b81d6da4-2cc1-4ba5-995c-7eb21f28020a" providerId="ADAL" clId="{D2E0B340-1B6B-4856-8638-6AFA7F6127B0}" dt="2023-04-25T18:03:35.094" v="5649" actId="14100"/>
          <ac:picMkLst>
            <pc:docMk/>
            <pc:sldMk cId="1476137269" sldId="304"/>
            <ac:picMk id="2" creationId="{D0F96C1C-04E5-E757-E584-85C80116C278}"/>
          </ac:picMkLst>
        </pc:picChg>
      </pc:sldChg>
      <pc:sldChg chg="modSp mod">
        <pc:chgData name="Tan Kwan Yick" userId="b81d6da4-2cc1-4ba5-995c-7eb21f28020a" providerId="ADAL" clId="{D2E0B340-1B6B-4856-8638-6AFA7F6127B0}" dt="2023-04-24T12:42:23.606" v="1451" actId="6549"/>
        <pc:sldMkLst>
          <pc:docMk/>
          <pc:sldMk cId="731641844" sldId="308"/>
        </pc:sldMkLst>
        <pc:spChg chg="mod">
          <ac:chgData name="Tan Kwan Yick" userId="b81d6da4-2cc1-4ba5-995c-7eb21f28020a" providerId="ADAL" clId="{D2E0B340-1B6B-4856-8638-6AFA7F6127B0}" dt="2023-04-24T12:42:23.606" v="1451" actId="6549"/>
          <ac:spMkLst>
            <pc:docMk/>
            <pc:sldMk cId="731641844" sldId="308"/>
            <ac:spMk id="10" creationId="{CA60294F-1792-10B6-04A1-6E0848CAC370}"/>
          </ac:spMkLst>
        </pc:spChg>
      </pc:sldChg>
      <pc:sldChg chg="addSp delSp modSp del mod ord">
        <pc:chgData name="Tan Kwan Yick" userId="b81d6da4-2cc1-4ba5-995c-7eb21f28020a" providerId="ADAL" clId="{D2E0B340-1B6B-4856-8638-6AFA7F6127B0}" dt="2023-04-26T17:40:21.523" v="6163" actId="47"/>
        <pc:sldMkLst>
          <pc:docMk/>
          <pc:sldMk cId="620991316" sldId="314"/>
        </pc:sldMkLst>
        <pc:spChg chg="mod">
          <ac:chgData name="Tan Kwan Yick" userId="b81d6da4-2cc1-4ba5-995c-7eb21f28020a" providerId="ADAL" clId="{D2E0B340-1B6B-4856-8638-6AFA7F6127B0}" dt="2023-04-25T18:06:57.804" v="5711" actId="14100"/>
          <ac:spMkLst>
            <pc:docMk/>
            <pc:sldMk cId="620991316" sldId="314"/>
            <ac:spMk id="2" creationId="{6719F29B-F233-48AF-8261-F33A4E079E3E}"/>
          </ac:spMkLst>
        </pc:spChg>
        <pc:spChg chg="add del mod">
          <ac:chgData name="Tan Kwan Yick" userId="b81d6da4-2cc1-4ba5-995c-7eb21f28020a" providerId="ADAL" clId="{D2E0B340-1B6B-4856-8638-6AFA7F6127B0}" dt="2023-04-26T16:24:08.839" v="5974" actId="478"/>
          <ac:spMkLst>
            <pc:docMk/>
            <pc:sldMk cId="620991316" sldId="314"/>
            <ac:spMk id="3" creationId="{35E3EA69-4E0E-41BD-8095-A124225A2647}"/>
          </ac:spMkLst>
        </pc:spChg>
        <pc:spChg chg="add del mod">
          <ac:chgData name="Tan Kwan Yick" userId="b81d6da4-2cc1-4ba5-995c-7eb21f28020a" providerId="ADAL" clId="{D2E0B340-1B6B-4856-8638-6AFA7F6127B0}" dt="2023-04-26T16:24:07.579" v="5973" actId="478"/>
          <ac:spMkLst>
            <pc:docMk/>
            <pc:sldMk cId="620991316" sldId="314"/>
            <ac:spMk id="7" creationId="{7B134E5D-DADA-89A1-64FF-16370A161F1B}"/>
          </ac:spMkLst>
        </pc:spChg>
        <pc:spChg chg="add del mod">
          <ac:chgData name="Tan Kwan Yick" userId="b81d6da4-2cc1-4ba5-995c-7eb21f28020a" providerId="ADAL" clId="{D2E0B340-1B6B-4856-8638-6AFA7F6127B0}" dt="2023-04-26T16:24:09.562" v="5975" actId="478"/>
          <ac:spMkLst>
            <pc:docMk/>
            <pc:sldMk cId="620991316" sldId="314"/>
            <ac:spMk id="9" creationId="{82F3C7F6-8248-31B8-52B3-1319AE67D4B2}"/>
          </ac:spMkLst>
        </pc:spChg>
        <pc:spChg chg="add mod">
          <ac:chgData name="Tan Kwan Yick" userId="b81d6da4-2cc1-4ba5-995c-7eb21f28020a" providerId="ADAL" clId="{D2E0B340-1B6B-4856-8638-6AFA7F6127B0}" dt="2023-04-26T16:24:12.436" v="5977" actId="1076"/>
          <ac:spMkLst>
            <pc:docMk/>
            <pc:sldMk cId="620991316" sldId="314"/>
            <ac:spMk id="11" creationId="{4EEDBF47-2EA2-4632-678D-02D3DE9AEE71}"/>
          </ac:spMkLst>
        </pc:spChg>
      </pc:sldChg>
      <pc:sldChg chg="addSp delSp modSp mod modShow modNotesTx">
        <pc:chgData name="Tan Kwan Yick" userId="b81d6da4-2cc1-4ba5-995c-7eb21f28020a" providerId="ADAL" clId="{D2E0B340-1B6B-4856-8638-6AFA7F6127B0}" dt="2023-04-27T15:15:41.093" v="9502" actId="20577"/>
        <pc:sldMkLst>
          <pc:docMk/>
          <pc:sldMk cId="0" sldId="317"/>
        </pc:sldMkLst>
        <pc:spChg chg="mod">
          <ac:chgData name="Tan Kwan Yick" userId="b81d6da4-2cc1-4ba5-995c-7eb21f28020a" providerId="ADAL" clId="{D2E0B340-1B6B-4856-8638-6AFA7F6127B0}" dt="2023-04-27T13:21:31.421" v="6732" actId="1076"/>
          <ac:spMkLst>
            <pc:docMk/>
            <pc:sldMk cId="0" sldId="317"/>
            <ac:spMk id="6" creationId="{FA6983BB-1D4E-8D4A-301A-E8EE596A3019}"/>
          </ac:spMkLst>
        </pc:spChg>
        <pc:spChg chg="mod">
          <ac:chgData name="Tan Kwan Yick" userId="b81d6da4-2cc1-4ba5-995c-7eb21f28020a" providerId="ADAL" clId="{D2E0B340-1B6B-4856-8638-6AFA7F6127B0}" dt="2023-04-24T12:41:44.802" v="1430" actId="1076"/>
          <ac:spMkLst>
            <pc:docMk/>
            <pc:sldMk cId="0" sldId="317"/>
            <ac:spMk id="11" creationId="{99302E63-AB99-47D6-215C-0FCD4D0275CD}"/>
          </ac:spMkLst>
        </pc:spChg>
        <pc:spChg chg="mod">
          <ac:chgData name="Tan Kwan Yick" userId="b81d6da4-2cc1-4ba5-995c-7eb21f28020a" providerId="ADAL" clId="{D2E0B340-1B6B-4856-8638-6AFA7F6127B0}" dt="2023-04-24T12:41:44.802" v="1430" actId="1076"/>
          <ac:spMkLst>
            <pc:docMk/>
            <pc:sldMk cId="0" sldId="317"/>
            <ac:spMk id="12" creationId="{EB49F48D-37AB-0FD8-106E-76950DA3E5A0}"/>
          </ac:spMkLst>
        </pc:spChg>
        <pc:spChg chg="mod">
          <ac:chgData name="Tan Kwan Yick" userId="b81d6da4-2cc1-4ba5-995c-7eb21f28020a" providerId="ADAL" clId="{D2E0B340-1B6B-4856-8638-6AFA7F6127B0}" dt="2023-04-25T17:48:36.617" v="4979" actId="1076"/>
          <ac:spMkLst>
            <pc:docMk/>
            <pc:sldMk cId="0" sldId="317"/>
            <ac:spMk id="15" creationId="{4A4EB803-7C9B-C8E0-DDDF-688EF3B34472}"/>
          </ac:spMkLst>
        </pc:spChg>
        <pc:spChg chg="mod">
          <ac:chgData name="Tan Kwan Yick" userId="b81d6da4-2cc1-4ba5-995c-7eb21f28020a" providerId="ADAL" clId="{D2E0B340-1B6B-4856-8638-6AFA7F6127B0}" dt="2023-04-25T17:48:54.465" v="4985" actId="1035"/>
          <ac:spMkLst>
            <pc:docMk/>
            <pc:sldMk cId="0" sldId="317"/>
            <ac:spMk id="16" creationId="{82F25EE2-FE22-40EF-AB08-751960F246D0}"/>
          </ac:spMkLst>
        </pc:spChg>
        <pc:spChg chg="mod">
          <ac:chgData name="Tan Kwan Yick" userId="b81d6da4-2cc1-4ba5-995c-7eb21f28020a" providerId="ADAL" clId="{D2E0B340-1B6B-4856-8638-6AFA7F6127B0}" dt="2023-04-24T12:41:22.043" v="1427" actId="1076"/>
          <ac:spMkLst>
            <pc:docMk/>
            <pc:sldMk cId="0" sldId="317"/>
            <ac:spMk id="17" creationId="{3DFE113E-EA24-E9A3-1DED-3704DAFAB742}"/>
          </ac:spMkLst>
        </pc:spChg>
        <pc:spChg chg="mod">
          <ac:chgData name="Tan Kwan Yick" userId="b81d6da4-2cc1-4ba5-995c-7eb21f28020a" providerId="ADAL" clId="{D2E0B340-1B6B-4856-8638-6AFA7F6127B0}" dt="2023-04-24T12:41:34.029" v="1429" actId="1076"/>
          <ac:spMkLst>
            <pc:docMk/>
            <pc:sldMk cId="0" sldId="317"/>
            <ac:spMk id="18" creationId="{2C0D01C6-BD74-23D9-2B4D-F999D3644B19}"/>
          </ac:spMkLst>
        </pc:spChg>
        <pc:spChg chg="mod">
          <ac:chgData name="Tan Kwan Yick" userId="b81d6da4-2cc1-4ba5-995c-7eb21f28020a" providerId="ADAL" clId="{D2E0B340-1B6B-4856-8638-6AFA7F6127B0}" dt="2023-04-24T12:41:34.029" v="1429" actId="1076"/>
          <ac:spMkLst>
            <pc:docMk/>
            <pc:sldMk cId="0" sldId="317"/>
            <ac:spMk id="19" creationId="{89881A7D-FC1A-CC3B-4D14-1C664C56124B}"/>
          </ac:spMkLst>
        </pc:spChg>
        <pc:spChg chg="mod">
          <ac:chgData name="Tan Kwan Yick" userId="b81d6da4-2cc1-4ba5-995c-7eb21f28020a" providerId="ADAL" clId="{D2E0B340-1B6B-4856-8638-6AFA7F6127B0}" dt="2023-04-24T12:41:34.029" v="1429" actId="1076"/>
          <ac:spMkLst>
            <pc:docMk/>
            <pc:sldMk cId="0" sldId="317"/>
            <ac:spMk id="20" creationId="{98B56EF9-EB5A-7720-C17D-C5B1D6FFB754}"/>
          </ac:spMkLst>
        </pc:spChg>
        <pc:spChg chg="mod">
          <ac:chgData name="Tan Kwan Yick" userId="b81d6da4-2cc1-4ba5-995c-7eb21f28020a" providerId="ADAL" clId="{D2E0B340-1B6B-4856-8638-6AFA7F6127B0}" dt="2023-04-24T12:41:28.331" v="1428" actId="1076"/>
          <ac:spMkLst>
            <pc:docMk/>
            <pc:sldMk cId="0" sldId="317"/>
            <ac:spMk id="21" creationId="{514B90ED-9C89-2897-990E-481FC17E33E9}"/>
          </ac:spMkLst>
        </pc:spChg>
        <pc:spChg chg="mod">
          <ac:chgData name="Tan Kwan Yick" userId="b81d6da4-2cc1-4ba5-995c-7eb21f28020a" providerId="ADAL" clId="{D2E0B340-1B6B-4856-8638-6AFA7F6127B0}" dt="2023-04-24T12:41:28.331" v="1428" actId="1076"/>
          <ac:spMkLst>
            <pc:docMk/>
            <pc:sldMk cId="0" sldId="317"/>
            <ac:spMk id="22" creationId="{F917FF18-76FF-01C7-AE7F-97024E769120}"/>
          </ac:spMkLst>
        </pc:spChg>
        <pc:spChg chg="mod">
          <ac:chgData name="Tan Kwan Yick" userId="b81d6da4-2cc1-4ba5-995c-7eb21f28020a" providerId="ADAL" clId="{D2E0B340-1B6B-4856-8638-6AFA7F6127B0}" dt="2023-04-24T12:41:28.331" v="1428" actId="1076"/>
          <ac:spMkLst>
            <pc:docMk/>
            <pc:sldMk cId="0" sldId="317"/>
            <ac:spMk id="23" creationId="{766C1E8A-376F-F675-A1D6-A438EA5D97C2}"/>
          </ac:spMkLst>
        </pc:spChg>
        <pc:spChg chg="add mod">
          <ac:chgData name="Tan Kwan Yick" userId="b81d6da4-2cc1-4ba5-995c-7eb21f28020a" providerId="ADAL" clId="{D2E0B340-1B6B-4856-8638-6AFA7F6127B0}" dt="2023-04-27T13:26:50.538" v="6922" actId="1076"/>
          <ac:spMkLst>
            <pc:docMk/>
            <pc:sldMk cId="0" sldId="317"/>
            <ac:spMk id="24" creationId="{DE0251D6-C7DE-0A7F-6E28-A896B0A780B2}"/>
          </ac:spMkLst>
        </pc:spChg>
        <pc:spChg chg="del mod">
          <ac:chgData name="Tan Kwan Yick" userId="b81d6da4-2cc1-4ba5-995c-7eb21f28020a" providerId="ADAL" clId="{D2E0B340-1B6B-4856-8638-6AFA7F6127B0}" dt="2023-04-27T13:26:15.468" v="6891" actId="478"/>
          <ac:spMkLst>
            <pc:docMk/>
            <pc:sldMk cId="0" sldId="317"/>
            <ac:spMk id="34" creationId="{FA82024A-6C4C-8D55-18D4-10D3C070A040}"/>
          </ac:spMkLst>
        </pc:spChg>
        <pc:spChg chg="mod">
          <ac:chgData name="Tan Kwan Yick" userId="b81d6da4-2cc1-4ba5-995c-7eb21f28020a" providerId="ADAL" clId="{D2E0B340-1B6B-4856-8638-6AFA7F6127B0}" dt="2023-04-25T17:48:58.629" v="4990" actId="1036"/>
          <ac:spMkLst>
            <pc:docMk/>
            <pc:sldMk cId="0" sldId="317"/>
            <ac:spMk id="38" creationId="{881601D1-5EE0-2648-57C0-591FE28A87F3}"/>
          </ac:spMkLst>
        </pc:spChg>
        <pc:spChg chg="mod">
          <ac:chgData name="Tan Kwan Yick" userId="b81d6da4-2cc1-4ba5-995c-7eb21f28020a" providerId="ADAL" clId="{D2E0B340-1B6B-4856-8638-6AFA7F6127B0}" dt="2023-04-25T17:49:01.646" v="4993" actId="1036"/>
          <ac:spMkLst>
            <pc:docMk/>
            <pc:sldMk cId="0" sldId="317"/>
            <ac:spMk id="39" creationId="{FC4219C8-E029-E2C8-51FB-6B2F10AC22E2}"/>
          </ac:spMkLst>
        </pc:spChg>
        <pc:spChg chg="mod">
          <ac:chgData name="Tan Kwan Yick" userId="b81d6da4-2cc1-4ba5-995c-7eb21f28020a" providerId="ADAL" clId="{D2E0B340-1B6B-4856-8638-6AFA7F6127B0}" dt="2023-04-27T15:15:41.093" v="9502" actId="20577"/>
          <ac:spMkLst>
            <pc:docMk/>
            <pc:sldMk cId="0" sldId="317"/>
            <ac:spMk id="46" creationId="{04BEE278-812A-7DE9-E695-EADB86CC3913}"/>
          </ac:spMkLst>
        </pc:spChg>
        <pc:spChg chg="mod">
          <ac:chgData name="Tan Kwan Yick" userId="b81d6da4-2cc1-4ba5-995c-7eb21f28020a" providerId="ADAL" clId="{D2E0B340-1B6B-4856-8638-6AFA7F6127B0}" dt="2023-04-24T12:41:50.534" v="1431" actId="1076"/>
          <ac:spMkLst>
            <pc:docMk/>
            <pc:sldMk cId="0" sldId="317"/>
            <ac:spMk id="82" creationId="{15B4928D-C0EC-3F6E-53B6-0AD11C4846EA}"/>
          </ac:spMkLst>
        </pc:spChg>
        <pc:spChg chg="mod">
          <ac:chgData name="Tan Kwan Yick" userId="b81d6da4-2cc1-4ba5-995c-7eb21f28020a" providerId="ADAL" clId="{D2E0B340-1B6B-4856-8638-6AFA7F6127B0}" dt="2023-04-24T12:41:53.179" v="1432" actId="1076"/>
          <ac:spMkLst>
            <pc:docMk/>
            <pc:sldMk cId="0" sldId="317"/>
            <ac:spMk id="83" creationId="{48F1CDF4-607A-C694-21BC-2A294A62C4FC}"/>
          </ac:spMkLst>
        </pc:spChg>
        <pc:spChg chg="mod">
          <ac:chgData name="Tan Kwan Yick" userId="b81d6da4-2cc1-4ba5-995c-7eb21f28020a" providerId="ADAL" clId="{D2E0B340-1B6B-4856-8638-6AFA7F6127B0}" dt="2023-04-24T12:41:04.827" v="1424" actId="1076"/>
          <ac:spMkLst>
            <pc:docMk/>
            <pc:sldMk cId="0" sldId="317"/>
            <ac:spMk id="2054" creationId="{32504213-82C1-EC82-B5AE-D9C8657C1211}"/>
          </ac:spMkLst>
        </pc:spChg>
        <pc:spChg chg="mod">
          <ac:chgData name="Tan Kwan Yick" userId="b81d6da4-2cc1-4ba5-995c-7eb21f28020a" providerId="ADAL" clId="{D2E0B340-1B6B-4856-8638-6AFA7F6127B0}" dt="2023-04-24T12:41:10.796" v="1426" actId="1076"/>
          <ac:spMkLst>
            <pc:docMk/>
            <pc:sldMk cId="0" sldId="317"/>
            <ac:spMk id="2055" creationId="{22EFD807-51AD-AF3D-4267-810861CC6E43}"/>
          </ac:spMkLst>
        </pc:spChg>
        <pc:spChg chg="mod">
          <ac:chgData name="Tan Kwan Yick" userId="b81d6da4-2cc1-4ba5-995c-7eb21f28020a" providerId="ADAL" clId="{D2E0B340-1B6B-4856-8638-6AFA7F6127B0}" dt="2023-04-24T12:41:08.413" v="1425" actId="1076"/>
          <ac:spMkLst>
            <pc:docMk/>
            <pc:sldMk cId="0" sldId="317"/>
            <ac:spMk id="2056" creationId="{275D81B7-19AA-BFE7-2C6B-15EC4DD26EE5}"/>
          </ac:spMkLst>
        </pc:spChg>
      </pc:sldChg>
      <pc:sldChg chg="modNotesTx">
        <pc:chgData name="Tan Kwan Yick" userId="b81d6da4-2cc1-4ba5-995c-7eb21f28020a" providerId="ADAL" clId="{D2E0B340-1B6B-4856-8638-6AFA7F6127B0}" dt="2023-04-28T13:02:25.852" v="17032" actId="20577"/>
        <pc:sldMkLst>
          <pc:docMk/>
          <pc:sldMk cId="128055603" sldId="318"/>
        </pc:sldMkLst>
      </pc:sldChg>
      <pc:sldChg chg="del">
        <pc:chgData name="Tan Kwan Yick" userId="b81d6da4-2cc1-4ba5-995c-7eb21f28020a" providerId="ADAL" clId="{D2E0B340-1B6B-4856-8638-6AFA7F6127B0}" dt="2023-04-24T11:13:28.910" v="620" actId="47"/>
        <pc:sldMkLst>
          <pc:docMk/>
          <pc:sldMk cId="982448648" sldId="319"/>
        </pc:sldMkLst>
      </pc:sldChg>
      <pc:sldChg chg="addSp modSp mod modNotesTx">
        <pc:chgData name="Tan Kwan Yick" userId="b81d6da4-2cc1-4ba5-995c-7eb21f28020a" providerId="ADAL" clId="{D2E0B340-1B6B-4856-8638-6AFA7F6127B0}" dt="2023-04-27T14:09:07.835" v="8510" actId="20577"/>
        <pc:sldMkLst>
          <pc:docMk/>
          <pc:sldMk cId="3343368530" sldId="320"/>
        </pc:sldMkLst>
        <pc:spChg chg="add mod">
          <ac:chgData name="Tan Kwan Yick" userId="b81d6da4-2cc1-4ba5-995c-7eb21f28020a" providerId="ADAL" clId="{D2E0B340-1B6B-4856-8638-6AFA7F6127B0}" dt="2023-04-24T11:13:04.009" v="616" actId="13926"/>
          <ac:spMkLst>
            <pc:docMk/>
            <pc:sldMk cId="3343368530" sldId="320"/>
            <ac:spMk id="9" creationId="{1BCAB49F-2A79-C729-DC09-93F4E96C402A}"/>
          </ac:spMkLst>
        </pc:spChg>
        <pc:spChg chg="mod">
          <ac:chgData name="Tan Kwan Yick" userId="b81d6da4-2cc1-4ba5-995c-7eb21f28020a" providerId="ADAL" clId="{D2E0B340-1B6B-4856-8638-6AFA7F6127B0}" dt="2023-04-24T11:12:40.818" v="594" actId="14100"/>
          <ac:spMkLst>
            <pc:docMk/>
            <pc:sldMk cId="3343368530" sldId="320"/>
            <ac:spMk id="44" creationId="{E0DA86D5-A885-98E1-90A5-B907C0E7B16A}"/>
          </ac:spMkLst>
        </pc:spChg>
        <pc:picChg chg="mod">
          <ac:chgData name="Tan Kwan Yick" userId="b81d6da4-2cc1-4ba5-995c-7eb21f28020a" providerId="ADAL" clId="{D2E0B340-1B6B-4856-8638-6AFA7F6127B0}" dt="2023-04-24T11:13:14.433" v="619" actId="1076"/>
          <ac:picMkLst>
            <pc:docMk/>
            <pc:sldMk cId="3343368530" sldId="320"/>
            <ac:picMk id="8" creationId="{1386F6AB-E36F-BE99-D1E4-33D18004C994}"/>
          </ac:picMkLst>
        </pc:picChg>
      </pc:sldChg>
      <pc:sldChg chg="modSp mod">
        <pc:chgData name="Tan Kwan Yick" userId="b81d6da4-2cc1-4ba5-995c-7eb21f28020a" providerId="ADAL" clId="{D2E0B340-1B6B-4856-8638-6AFA7F6127B0}" dt="2023-04-24T11:10:09.868" v="582" actId="13926"/>
        <pc:sldMkLst>
          <pc:docMk/>
          <pc:sldMk cId="2445358769" sldId="321"/>
        </pc:sldMkLst>
        <pc:spChg chg="mod">
          <ac:chgData name="Tan Kwan Yick" userId="b81d6da4-2cc1-4ba5-995c-7eb21f28020a" providerId="ADAL" clId="{D2E0B340-1B6B-4856-8638-6AFA7F6127B0}" dt="2023-04-24T11:10:09.868" v="582" actId="13926"/>
          <ac:spMkLst>
            <pc:docMk/>
            <pc:sldMk cId="2445358769" sldId="321"/>
            <ac:spMk id="7" creationId="{838C7058-F2C0-2DDC-38D7-44D3ADCC15A1}"/>
          </ac:spMkLst>
        </pc:spChg>
      </pc:sldChg>
      <pc:sldChg chg="mod modShow">
        <pc:chgData name="Tan Kwan Yick" userId="b81d6da4-2cc1-4ba5-995c-7eb21f28020a" providerId="ADAL" clId="{D2E0B340-1B6B-4856-8638-6AFA7F6127B0}" dt="2023-04-27T13:06:16.911" v="6167" actId="729"/>
        <pc:sldMkLst>
          <pc:docMk/>
          <pc:sldMk cId="3782253322" sldId="322"/>
        </pc:sldMkLst>
      </pc:sldChg>
      <pc:sldChg chg="modSp mod modShow">
        <pc:chgData name="Tan Kwan Yick" userId="b81d6da4-2cc1-4ba5-995c-7eb21f28020a" providerId="ADAL" clId="{D2E0B340-1B6B-4856-8638-6AFA7F6127B0}" dt="2023-04-27T14:49:15.165" v="8958" actId="729"/>
        <pc:sldMkLst>
          <pc:docMk/>
          <pc:sldMk cId="1022177540" sldId="324"/>
        </pc:sldMkLst>
        <pc:spChg chg="mod">
          <ac:chgData name="Tan Kwan Yick" userId="b81d6da4-2cc1-4ba5-995c-7eb21f28020a" providerId="ADAL" clId="{D2E0B340-1B6B-4856-8638-6AFA7F6127B0}" dt="2023-04-27T14:17:30.096" v="8665" actId="13926"/>
          <ac:spMkLst>
            <pc:docMk/>
            <pc:sldMk cId="1022177540" sldId="324"/>
            <ac:spMk id="2" creationId="{7E37BB13-4AF5-4C37-A4E4-C8EBF618E4D4}"/>
          </ac:spMkLst>
        </pc:spChg>
        <pc:spChg chg="mod">
          <ac:chgData name="Tan Kwan Yick" userId="b81d6da4-2cc1-4ba5-995c-7eb21f28020a" providerId="ADAL" clId="{D2E0B340-1B6B-4856-8638-6AFA7F6127B0}" dt="2023-04-27T14:18:40.776" v="8666" actId="13926"/>
          <ac:spMkLst>
            <pc:docMk/>
            <pc:sldMk cId="1022177540" sldId="324"/>
            <ac:spMk id="12" creationId="{7F67EAD8-DD92-4AEB-8BE7-53E5FA194B44}"/>
          </ac:spMkLst>
        </pc:spChg>
      </pc:sldChg>
      <pc:sldChg chg="del">
        <pc:chgData name="Tan Kwan Yick" userId="b81d6da4-2cc1-4ba5-995c-7eb21f28020a" providerId="ADAL" clId="{D2E0B340-1B6B-4856-8638-6AFA7F6127B0}" dt="2023-04-27T15:27:44.496" v="9628" actId="47"/>
        <pc:sldMkLst>
          <pc:docMk/>
          <pc:sldMk cId="3758066050" sldId="325"/>
        </pc:sldMkLst>
      </pc:sldChg>
      <pc:sldChg chg="modSp mod modNotesTx">
        <pc:chgData name="Tan Kwan Yick" userId="b81d6da4-2cc1-4ba5-995c-7eb21f28020a" providerId="ADAL" clId="{D2E0B340-1B6B-4856-8638-6AFA7F6127B0}" dt="2023-04-27T14:14:50.651" v="8664" actId="20577"/>
        <pc:sldMkLst>
          <pc:docMk/>
          <pc:sldMk cId="1278867661" sldId="326"/>
        </pc:sldMkLst>
        <pc:spChg chg="mod">
          <ac:chgData name="Tan Kwan Yick" userId="b81d6da4-2cc1-4ba5-995c-7eb21f28020a" providerId="ADAL" clId="{D2E0B340-1B6B-4856-8638-6AFA7F6127B0}" dt="2023-04-27T14:13:30.370" v="8511" actId="1076"/>
          <ac:spMkLst>
            <pc:docMk/>
            <pc:sldMk cId="1278867661" sldId="326"/>
            <ac:spMk id="201" creationId="{8E860BA3-1142-235C-3735-989D047B5D18}"/>
          </ac:spMkLst>
        </pc:spChg>
        <pc:spChg chg="mod">
          <ac:chgData name="Tan Kwan Yick" userId="b81d6da4-2cc1-4ba5-995c-7eb21f28020a" providerId="ADAL" clId="{D2E0B340-1B6B-4856-8638-6AFA7F6127B0}" dt="2023-04-27T14:13:50.008" v="8532" actId="1036"/>
          <ac:spMkLst>
            <pc:docMk/>
            <pc:sldMk cId="1278867661" sldId="326"/>
            <ac:spMk id="208" creationId="{789D182C-92F3-E77E-D2B6-8CBAD1DE905F}"/>
          </ac:spMkLst>
        </pc:spChg>
      </pc:sldChg>
      <pc:sldChg chg="addSp delSp modSp mod ord modNotesTx">
        <pc:chgData name="Tan Kwan Yick" userId="b81d6da4-2cc1-4ba5-995c-7eb21f28020a" providerId="ADAL" clId="{D2E0B340-1B6B-4856-8638-6AFA7F6127B0}" dt="2023-04-25T18:06:25.760" v="5703" actId="1076"/>
        <pc:sldMkLst>
          <pc:docMk/>
          <pc:sldMk cId="3690641905" sldId="327"/>
        </pc:sldMkLst>
        <pc:spChg chg="del mod">
          <ac:chgData name="Tan Kwan Yick" userId="b81d6da4-2cc1-4ba5-995c-7eb21f28020a" providerId="ADAL" clId="{D2E0B340-1B6B-4856-8638-6AFA7F6127B0}" dt="2023-04-25T18:04:22.178" v="5662" actId="478"/>
          <ac:spMkLst>
            <pc:docMk/>
            <pc:sldMk cId="3690641905" sldId="327"/>
            <ac:spMk id="2" creationId="{CB4F9F8C-7010-D556-20C1-6AC459789CEB}"/>
          </ac:spMkLst>
        </pc:spChg>
        <pc:spChg chg="add del mod">
          <ac:chgData name="Tan Kwan Yick" userId="b81d6da4-2cc1-4ba5-995c-7eb21f28020a" providerId="ADAL" clId="{D2E0B340-1B6B-4856-8638-6AFA7F6127B0}" dt="2023-04-25T18:04:23.743" v="5663" actId="478"/>
          <ac:spMkLst>
            <pc:docMk/>
            <pc:sldMk cId="3690641905" sldId="327"/>
            <ac:spMk id="7" creationId="{E9478D4A-B8A9-FC31-F354-EEBB0EC2DCA6}"/>
          </ac:spMkLst>
        </pc:spChg>
        <pc:spChg chg="add mod">
          <ac:chgData name="Tan Kwan Yick" userId="b81d6da4-2cc1-4ba5-995c-7eb21f28020a" providerId="ADAL" clId="{D2E0B340-1B6B-4856-8638-6AFA7F6127B0}" dt="2023-04-25T18:06:21.887" v="5702" actId="1076"/>
          <ac:spMkLst>
            <pc:docMk/>
            <pc:sldMk cId="3690641905" sldId="327"/>
            <ac:spMk id="9" creationId="{A56851DF-C916-CB88-FB47-9905EB7AF0BB}"/>
          </ac:spMkLst>
        </pc:spChg>
        <pc:spChg chg="add mod">
          <ac:chgData name="Tan Kwan Yick" userId="b81d6da4-2cc1-4ba5-995c-7eb21f28020a" providerId="ADAL" clId="{D2E0B340-1B6B-4856-8638-6AFA7F6127B0}" dt="2023-04-25T18:06:08.437" v="5697" actId="21"/>
          <ac:spMkLst>
            <pc:docMk/>
            <pc:sldMk cId="3690641905" sldId="327"/>
            <ac:spMk id="10" creationId="{C3BF7886-077D-7B6E-39A2-8EE6AE1BD5E1}"/>
          </ac:spMkLst>
        </pc:spChg>
        <pc:picChg chg="add mod">
          <ac:chgData name="Tan Kwan Yick" userId="b81d6da4-2cc1-4ba5-995c-7eb21f28020a" providerId="ADAL" clId="{D2E0B340-1B6B-4856-8638-6AFA7F6127B0}" dt="2023-04-25T18:06:25.760" v="5703" actId="1076"/>
          <ac:picMkLst>
            <pc:docMk/>
            <pc:sldMk cId="3690641905" sldId="327"/>
            <ac:picMk id="8" creationId="{AD045610-BFD8-ABEB-B101-C821B0A630B9}"/>
          </ac:picMkLst>
        </pc:picChg>
        <pc:picChg chg="del">
          <ac:chgData name="Tan Kwan Yick" userId="b81d6da4-2cc1-4ba5-995c-7eb21f28020a" providerId="ADAL" clId="{D2E0B340-1B6B-4856-8638-6AFA7F6127B0}" dt="2023-04-25T18:04:30.683" v="5666" actId="478"/>
          <ac:picMkLst>
            <pc:docMk/>
            <pc:sldMk cId="3690641905" sldId="327"/>
            <ac:picMk id="16" creationId="{FA34D686-5BA6-1007-1ECB-0297BCAD69CB}"/>
          </ac:picMkLst>
        </pc:picChg>
      </pc:sldChg>
      <pc:sldChg chg="addSp delSp modSp add del mod">
        <pc:chgData name="Tan Kwan Yick" userId="b81d6da4-2cc1-4ba5-995c-7eb21f28020a" providerId="ADAL" clId="{D2E0B340-1B6B-4856-8638-6AFA7F6127B0}" dt="2023-04-25T18:06:34.452" v="5704" actId="47"/>
        <pc:sldMkLst>
          <pc:docMk/>
          <pc:sldMk cId="352392599" sldId="328"/>
        </pc:sldMkLst>
        <pc:spChg chg="del mod">
          <ac:chgData name="Tan Kwan Yick" userId="b81d6da4-2cc1-4ba5-995c-7eb21f28020a" providerId="ADAL" clId="{D2E0B340-1B6B-4856-8638-6AFA7F6127B0}" dt="2023-04-25T17:56:25.342" v="5074" actId="478"/>
          <ac:spMkLst>
            <pc:docMk/>
            <pc:sldMk cId="352392599" sldId="328"/>
            <ac:spMk id="2" creationId="{6719F29B-F233-48AF-8261-F33A4E079E3E}"/>
          </ac:spMkLst>
        </pc:spChg>
        <pc:spChg chg="mod">
          <ac:chgData name="Tan Kwan Yick" userId="b81d6da4-2cc1-4ba5-995c-7eb21f28020a" providerId="ADAL" clId="{D2E0B340-1B6B-4856-8638-6AFA7F6127B0}" dt="2023-04-25T18:00:51.237" v="5576" actId="14100"/>
          <ac:spMkLst>
            <pc:docMk/>
            <pc:sldMk cId="352392599" sldId="328"/>
            <ac:spMk id="3" creationId="{35E3EA69-4E0E-41BD-8095-A124225A2647}"/>
          </ac:spMkLst>
        </pc:spChg>
        <pc:spChg chg="add mod">
          <ac:chgData name="Tan Kwan Yick" userId="b81d6da4-2cc1-4ba5-995c-7eb21f28020a" providerId="ADAL" clId="{D2E0B340-1B6B-4856-8638-6AFA7F6127B0}" dt="2023-04-25T17:56:22.005" v="5073" actId="20577"/>
          <ac:spMkLst>
            <pc:docMk/>
            <pc:sldMk cId="352392599" sldId="328"/>
            <ac:spMk id="7" creationId="{FD7F0F29-3535-54EB-EC40-A5EB04552E34}"/>
          </ac:spMkLst>
        </pc:spChg>
        <pc:spChg chg="add del mod">
          <ac:chgData name="Tan Kwan Yick" userId="b81d6da4-2cc1-4ba5-995c-7eb21f28020a" providerId="ADAL" clId="{D2E0B340-1B6B-4856-8638-6AFA7F6127B0}" dt="2023-04-25T17:56:27.730" v="5075" actId="478"/>
          <ac:spMkLst>
            <pc:docMk/>
            <pc:sldMk cId="352392599" sldId="328"/>
            <ac:spMk id="9" creationId="{8FF3BA9D-136D-095B-8C7F-85A6EA277BFA}"/>
          </ac:spMkLst>
        </pc:spChg>
        <pc:picChg chg="add mod ord">
          <ac:chgData name="Tan Kwan Yick" userId="b81d6da4-2cc1-4ba5-995c-7eb21f28020a" providerId="ADAL" clId="{D2E0B340-1B6B-4856-8638-6AFA7F6127B0}" dt="2023-04-25T18:01:01.482" v="5579" actId="1076"/>
          <ac:picMkLst>
            <pc:docMk/>
            <pc:sldMk cId="352392599" sldId="328"/>
            <ac:picMk id="6" creationId="{C076162B-8FEE-19BA-9CC0-6B5B69B12434}"/>
          </ac:picMkLst>
        </pc:picChg>
      </pc:sldChg>
      <pc:sldChg chg="modSp mod ord">
        <pc:chgData name="Tan Kwan Yick" userId="b81d6da4-2cc1-4ba5-995c-7eb21f28020a" providerId="ADAL" clId="{D2E0B340-1B6B-4856-8638-6AFA7F6127B0}" dt="2023-04-27T13:06:36.299" v="6169"/>
        <pc:sldMkLst>
          <pc:docMk/>
          <pc:sldMk cId="2911185183" sldId="329"/>
        </pc:sldMkLst>
        <pc:spChg chg="mod">
          <ac:chgData name="Tan Kwan Yick" userId="b81d6da4-2cc1-4ba5-995c-7eb21f28020a" providerId="ADAL" clId="{D2E0B340-1B6B-4856-8638-6AFA7F6127B0}" dt="2023-04-25T18:01:36.226" v="5594" actId="20577"/>
          <ac:spMkLst>
            <pc:docMk/>
            <pc:sldMk cId="2911185183" sldId="329"/>
            <ac:spMk id="2" creationId="{4323D1EE-C32C-53C1-757A-AE3E8EDCB384}"/>
          </ac:spMkLst>
        </pc:spChg>
      </pc:sldChg>
      <pc:sldChg chg="modSp mod modNotesTx">
        <pc:chgData name="Tan Kwan Yick" userId="b81d6da4-2cc1-4ba5-995c-7eb21f28020a" providerId="ADAL" clId="{D2E0B340-1B6B-4856-8638-6AFA7F6127B0}" dt="2023-04-27T15:07:45.748" v="9290" actId="20577"/>
        <pc:sldMkLst>
          <pc:docMk/>
          <pc:sldMk cId="3956039871" sldId="330"/>
        </pc:sldMkLst>
        <pc:spChg chg="mod">
          <ac:chgData name="Tan Kwan Yick" userId="b81d6da4-2cc1-4ba5-995c-7eb21f28020a" providerId="ADAL" clId="{D2E0B340-1B6B-4856-8638-6AFA7F6127B0}" dt="2023-04-27T15:07:45.748" v="9290" actId="20577"/>
          <ac:spMkLst>
            <pc:docMk/>
            <pc:sldMk cId="3956039871" sldId="330"/>
            <ac:spMk id="2" creationId="{4323D1EE-C32C-53C1-757A-AE3E8EDCB384}"/>
          </ac:spMkLst>
        </pc:spChg>
      </pc:sldChg>
      <pc:sldChg chg="modSp mod">
        <pc:chgData name="Tan Kwan Yick" userId="b81d6da4-2cc1-4ba5-995c-7eb21f28020a" providerId="ADAL" clId="{D2E0B340-1B6B-4856-8638-6AFA7F6127B0}" dt="2023-04-27T15:27:35.879" v="9627" actId="20577"/>
        <pc:sldMkLst>
          <pc:docMk/>
          <pc:sldMk cId="526626372" sldId="335"/>
        </pc:sldMkLst>
        <pc:spChg chg="mod">
          <ac:chgData name="Tan Kwan Yick" userId="b81d6da4-2cc1-4ba5-995c-7eb21f28020a" providerId="ADAL" clId="{D2E0B340-1B6B-4856-8638-6AFA7F6127B0}" dt="2023-04-27T15:27:35.879" v="9627" actId="20577"/>
          <ac:spMkLst>
            <pc:docMk/>
            <pc:sldMk cId="526626372" sldId="335"/>
            <ac:spMk id="2" creationId="{4323D1EE-C32C-53C1-757A-AE3E8EDCB384}"/>
          </ac:spMkLst>
        </pc:spChg>
      </pc:sldChg>
      <pc:sldChg chg="ord">
        <pc:chgData name="Tan Kwan Yick" userId="b81d6da4-2cc1-4ba5-995c-7eb21f28020a" providerId="ADAL" clId="{D2E0B340-1B6B-4856-8638-6AFA7F6127B0}" dt="2023-04-27T14:46:38.516" v="8955"/>
        <pc:sldMkLst>
          <pc:docMk/>
          <pc:sldMk cId="1596707489" sldId="337"/>
        </pc:sldMkLst>
      </pc:sldChg>
      <pc:sldChg chg="ord">
        <pc:chgData name="Tan Kwan Yick" userId="b81d6da4-2cc1-4ba5-995c-7eb21f28020a" providerId="ADAL" clId="{D2E0B340-1B6B-4856-8638-6AFA7F6127B0}" dt="2023-04-27T14:46:38.516" v="8955"/>
        <pc:sldMkLst>
          <pc:docMk/>
          <pc:sldMk cId="733165356" sldId="338"/>
        </pc:sldMkLst>
      </pc:sldChg>
      <pc:sldChg chg="modSp mod ord">
        <pc:chgData name="Tan Kwan Yick" userId="b81d6da4-2cc1-4ba5-995c-7eb21f28020a" providerId="ADAL" clId="{D2E0B340-1B6B-4856-8638-6AFA7F6127B0}" dt="2023-04-27T15:21:27.999" v="9512" actId="20577"/>
        <pc:sldMkLst>
          <pc:docMk/>
          <pc:sldMk cId="4176803226" sldId="339"/>
        </pc:sldMkLst>
        <pc:spChg chg="mod">
          <ac:chgData name="Tan Kwan Yick" userId="b81d6da4-2cc1-4ba5-995c-7eb21f28020a" providerId="ADAL" clId="{D2E0B340-1B6B-4856-8638-6AFA7F6127B0}" dt="2023-04-27T15:21:27.999" v="9512" actId="20577"/>
          <ac:spMkLst>
            <pc:docMk/>
            <pc:sldMk cId="4176803226" sldId="339"/>
            <ac:spMk id="3" creationId="{E14BBEAF-B516-45F4-9EF6-A9F65111580F}"/>
          </ac:spMkLst>
        </pc:spChg>
      </pc:sldChg>
      <pc:sldChg chg="modSp del mod">
        <pc:chgData name="Tan Kwan Yick" userId="b81d6da4-2cc1-4ba5-995c-7eb21f28020a" providerId="ADAL" clId="{D2E0B340-1B6B-4856-8638-6AFA7F6127B0}" dt="2023-04-27T15:20:46.512" v="9511" actId="47"/>
        <pc:sldMkLst>
          <pc:docMk/>
          <pc:sldMk cId="3644947202" sldId="341"/>
        </pc:sldMkLst>
        <pc:spChg chg="mod">
          <ac:chgData name="Tan Kwan Yick" userId="b81d6da4-2cc1-4ba5-995c-7eb21f28020a" providerId="ADAL" clId="{D2E0B340-1B6B-4856-8638-6AFA7F6127B0}" dt="2023-04-27T14:51:29.963" v="8963" actId="20577"/>
          <ac:spMkLst>
            <pc:docMk/>
            <pc:sldMk cId="3644947202" sldId="341"/>
            <ac:spMk id="2" creationId="{4323D1EE-C32C-53C1-757A-AE3E8EDCB384}"/>
          </ac:spMkLst>
        </pc:spChg>
      </pc:sldChg>
      <pc:sldChg chg="del">
        <pc:chgData name="Tan Kwan Yick" userId="b81d6da4-2cc1-4ba5-995c-7eb21f28020a" providerId="ADAL" clId="{D2E0B340-1B6B-4856-8638-6AFA7F6127B0}" dt="2023-04-25T17:46:12.499" v="4909" actId="47"/>
        <pc:sldMkLst>
          <pc:docMk/>
          <pc:sldMk cId="2083843455" sldId="342"/>
        </pc:sldMkLst>
      </pc:sldChg>
      <pc:sldChg chg="del">
        <pc:chgData name="Tan Kwan Yick" userId="b81d6da4-2cc1-4ba5-995c-7eb21f28020a" providerId="ADAL" clId="{D2E0B340-1B6B-4856-8638-6AFA7F6127B0}" dt="2023-04-25T17:23:55.719" v="4402" actId="47"/>
        <pc:sldMkLst>
          <pc:docMk/>
          <pc:sldMk cId="3316799799" sldId="343"/>
        </pc:sldMkLst>
      </pc:sldChg>
      <pc:sldChg chg="modSp del mod">
        <pc:chgData name="Tan Kwan Yick" userId="b81d6da4-2cc1-4ba5-995c-7eb21f28020a" providerId="ADAL" clId="{D2E0B340-1B6B-4856-8638-6AFA7F6127B0}" dt="2023-04-25T17:46:12.499" v="4909" actId="47"/>
        <pc:sldMkLst>
          <pc:docMk/>
          <pc:sldMk cId="564230343" sldId="346"/>
        </pc:sldMkLst>
        <pc:spChg chg="mod">
          <ac:chgData name="Tan Kwan Yick" userId="b81d6da4-2cc1-4ba5-995c-7eb21f28020a" providerId="ADAL" clId="{D2E0B340-1B6B-4856-8638-6AFA7F6127B0}" dt="2023-04-25T17:46:01.282" v="4907" actId="21"/>
          <ac:spMkLst>
            <pc:docMk/>
            <pc:sldMk cId="564230343" sldId="346"/>
            <ac:spMk id="4" creationId="{3472F55B-8B09-51E7-B72C-731587A17F47}"/>
          </ac:spMkLst>
        </pc:spChg>
      </pc:sldChg>
      <pc:sldChg chg="del ord">
        <pc:chgData name="Tan Kwan Yick" userId="b81d6da4-2cc1-4ba5-995c-7eb21f28020a" providerId="ADAL" clId="{D2E0B340-1B6B-4856-8638-6AFA7F6127B0}" dt="2023-04-25T17:24:50.812" v="4447" actId="47"/>
        <pc:sldMkLst>
          <pc:docMk/>
          <pc:sldMk cId="3535084497" sldId="349"/>
        </pc:sldMkLst>
      </pc:sldChg>
      <pc:sldChg chg="del">
        <pc:chgData name="Tan Kwan Yick" userId="b81d6da4-2cc1-4ba5-995c-7eb21f28020a" providerId="ADAL" clId="{D2E0B340-1B6B-4856-8638-6AFA7F6127B0}" dt="2023-04-25T17:23:55.719" v="4402" actId="47"/>
        <pc:sldMkLst>
          <pc:docMk/>
          <pc:sldMk cId="3081562042" sldId="350"/>
        </pc:sldMkLst>
      </pc:sldChg>
      <pc:sldChg chg="del">
        <pc:chgData name="Tan Kwan Yick" userId="b81d6da4-2cc1-4ba5-995c-7eb21f28020a" providerId="ADAL" clId="{D2E0B340-1B6B-4856-8638-6AFA7F6127B0}" dt="2023-04-25T17:23:55.719" v="4402" actId="47"/>
        <pc:sldMkLst>
          <pc:docMk/>
          <pc:sldMk cId="3040855399" sldId="354"/>
        </pc:sldMkLst>
      </pc:sldChg>
      <pc:sldChg chg="del">
        <pc:chgData name="Tan Kwan Yick" userId="b81d6da4-2cc1-4ba5-995c-7eb21f28020a" providerId="ADAL" clId="{D2E0B340-1B6B-4856-8638-6AFA7F6127B0}" dt="2023-04-25T17:23:55.719" v="4402" actId="47"/>
        <pc:sldMkLst>
          <pc:docMk/>
          <pc:sldMk cId="3417682759" sldId="355"/>
        </pc:sldMkLst>
      </pc:sldChg>
      <pc:sldChg chg="del">
        <pc:chgData name="Tan Kwan Yick" userId="b81d6da4-2cc1-4ba5-995c-7eb21f28020a" providerId="ADAL" clId="{D2E0B340-1B6B-4856-8638-6AFA7F6127B0}" dt="2023-04-25T17:23:55.719" v="4402" actId="47"/>
        <pc:sldMkLst>
          <pc:docMk/>
          <pc:sldMk cId="1607366115" sldId="358"/>
        </pc:sldMkLst>
      </pc:sldChg>
      <pc:sldChg chg="modSp del mod ord">
        <pc:chgData name="Tan Kwan Yick" userId="b81d6da4-2cc1-4ba5-995c-7eb21f28020a" providerId="ADAL" clId="{D2E0B340-1B6B-4856-8638-6AFA7F6127B0}" dt="2023-04-25T17:23:33.503" v="4401" actId="47"/>
        <pc:sldMkLst>
          <pc:docMk/>
          <pc:sldMk cId="822833707" sldId="359"/>
        </pc:sldMkLst>
        <pc:spChg chg="mod">
          <ac:chgData name="Tan Kwan Yick" userId="b81d6da4-2cc1-4ba5-995c-7eb21f28020a" providerId="ADAL" clId="{D2E0B340-1B6B-4856-8638-6AFA7F6127B0}" dt="2023-04-25T17:23:00.883" v="4392" actId="21"/>
          <ac:spMkLst>
            <pc:docMk/>
            <pc:sldMk cId="822833707" sldId="359"/>
            <ac:spMk id="4" creationId="{3472F55B-8B09-51E7-B72C-731587A17F47}"/>
          </ac:spMkLst>
        </pc:spChg>
        <pc:spChg chg="mod">
          <ac:chgData name="Tan Kwan Yick" userId="b81d6da4-2cc1-4ba5-995c-7eb21f28020a" providerId="ADAL" clId="{D2E0B340-1B6B-4856-8638-6AFA7F6127B0}" dt="2023-04-25T17:22:53.083" v="4388" actId="21"/>
          <ac:spMkLst>
            <pc:docMk/>
            <pc:sldMk cId="822833707" sldId="359"/>
            <ac:spMk id="6" creationId="{85CB8948-08A3-DCEA-20C6-84A9254AE7B0}"/>
          </ac:spMkLst>
        </pc:spChg>
      </pc:sldChg>
      <pc:sldChg chg="del">
        <pc:chgData name="Tan Kwan Yick" userId="b81d6da4-2cc1-4ba5-995c-7eb21f28020a" providerId="ADAL" clId="{D2E0B340-1B6B-4856-8638-6AFA7F6127B0}" dt="2023-04-25T17:23:55.719" v="4402" actId="47"/>
        <pc:sldMkLst>
          <pc:docMk/>
          <pc:sldMk cId="1328746400" sldId="360"/>
        </pc:sldMkLst>
      </pc:sldChg>
      <pc:sldChg chg="del">
        <pc:chgData name="Tan Kwan Yick" userId="b81d6da4-2cc1-4ba5-995c-7eb21f28020a" providerId="ADAL" clId="{D2E0B340-1B6B-4856-8638-6AFA7F6127B0}" dt="2023-04-25T17:23:55.719" v="4402" actId="47"/>
        <pc:sldMkLst>
          <pc:docMk/>
          <pc:sldMk cId="3934556058" sldId="361"/>
        </pc:sldMkLst>
      </pc:sldChg>
      <pc:sldChg chg="addSp delSp modSp mod modNotesTx">
        <pc:chgData name="Tan Kwan Yick" userId="b81d6da4-2cc1-4ba5-995c-7eb21f28020a" providerId="ADAL" clId="{D2E0B340-1B6B-4856-8638-6AFA7F6127B0}" dt="2023-04-25T14:46:40.298" v="3619"/>
        <pc:sldMkLst>
          <pc:docMk/>
          <pc:sldMk cId="3117759721" sldId="362"/>
        </pc:sldMkLst>
        <pc:spChg chg="mod">
          <ac:chgData name="Tan Kwan Yick" userId="b81d6da4-2cc1-4ba5-995c-7eb21f28020a" providerId="ADAL" clId="{D2E0B340-1B6B-4856-8638-6AFA7F6127B0}" dt="2023-04-25T13:19:18.950" v="2341" actId="1076"/>
          <ac:spMkLst>
            <pc:docMk/>
            <pc:sldMk cId="3117759721" sldId="362"/>
            <ac:spMk id="2" creationId="{3D8E033C-B39B-D93D-6730-91CA2BC5028F}"/>
          </ac:spMkLst>
        </pc:spChg>
        <pc:spChg chg="mod">
          <ac:chgData name="Tan Kwan Yick" userId="b81d6da4-2cc1-4ba5-995c-7eb21f28020a" providerId="ADAL" clId="{D2E0B340-1B6B-4856-8638-6AFA7F6127B0}" dt="2023-04-25T13:19:33.318" v="2343" actId="1076"/>
          <ac:spMkLst>
            <pc:docMk/>
            <pc:sldMk cId="3117759721" sldId="362"/>
            <ac:spMk id="66" creationId="{EBD1D1B5-CB7A-3358-8C52-E3F22E6079FB}"/>
          </ac:spMkLst>
        </pc:spChg>
        <pc:spChg chg="mod">
          <ac:chgData name="Tan Kwan Yick" userId="b81d6da4-2cc1-4ba5-995c-7eb21f28020a" providerId="ADAL" clId="{D2E0B340-1B6B-4856-8638-6AFA7F6127B0}" dt="2023-04-25T13:19:33.318" v="2343" actId="1076"/>
          <ac:spMkLst>
            <pc:docMk/>
            <pc:sldMk cId="3117759721" sldId="362"/>
            <ac:spMk id="67" creationId="{2475779D-8659-1B41-4A81-01670C6FDD53}"/>
          </ac:spMkLst>
        </pc:spChg>
        <pc:spChg chg="mod">
          <ac:chgData name="Tan Kwan Yick" userId="b81d6da4-2cc1-4ba5-995c-7eb21f28020a" providerId="ADAL" clId="{D2E0B340-1B6B-4856-8638-6AFA7F6127B0}" dt="2023-04-25T13:19:33.318" v="2343" actId="1076"/>
          <ac:spMkLst>
            <pc:docMk/>
            <pc:sldMk cId="3117759721" sldId="362"/>
            <ac:spMk id="68" creationId="{55ED3C91-210B-7B8E-2208-2B993F87B2D9}"/>
          </ac:spMkLst>
        </pc:spChg>
        <pc:spChg chg="mod">
          <ac:chgData name="Tan Kwan Yick" userId="b81d6da4-2cc1-4ba5-995c-7eb21f28020a" providerId="ADAL" clId="{D2E0B340-1B6B-4856-8638-6AFA7F6127B0}" dt="2023-04-25T13:19:33.318" v="2343" actId="1076"/>
          <ac:spMkLst>
            <pc:docMk/>
            <pc:sldMk cId="3117759721" sldId="362"/>
            <ac:spMk id="69" creationId="{D7C870C6-1AA7-15BE-FB06-D9614F049559}"/>
          </ac:spMkLst>
        </pc:spChg>
        <pc:spChg chg="mod">
          <ac:chgData name="Tan Kwan Yick" userId="b81d6da4-2cc1-4ba5-995c-7eb21f28020a" providerId="ADAL" clId="{D2E0B340-1B6B-4856-8638-6AFA7F6127B0}" dt="2023-04-25T13:19:33.318" v="2343" actId="1076"/>
          <ac:spMkLst>
            <pc:docMk/>
            <pc:sldMk cId="3117759721" sldId="362"/>
            <ac:spMk id="70" creationId="{FE4A4074-FA54-C78C-57C4-4CBA8C111C41}"/>
          </ac:spMkLst>
        </pc:spChg>
        <pc:spChg chg="mod">
          <ac:chgData name="Tan Kwan Yick" userId="b81d6da4-2cc1-4ba5-995c-7eb21f28020a" providerId="ADAL" clId="{D2E0B340-1B6B-4856-8638-6AFA7F6127B0}" dt="2023-04-25T13:21:20.209" v="2367" actId="20577"/>
          <ac:spMkLst>
            <pc:docMk/>
            <pc:sldMk cId="3117759721" sldId="362"/>
            <ac:spMk id="71" creationId="{F014E0A0-5737-A5AB-EE16-C80ABDF2D692}"/>
          </ac:spMkLst>
        </pc:spChg>
        <pc:grpChg chg="add mod">
          <ac:chgData name="Tan Kwan Yick" userId="b81d6da4-2cc1-4ba5-995c-7eb21f28020a" providerId="ADAL" clId="{D2E0B340-1B6B-4856-8638-6AFA7F6127B0}" dt="2023-04-25T13:19:52.621" v="2347" actId="164"/>
          <ac:grpSpMkLst>
            <pc:docMk/>
            <pc:sldMk cId="3117759721" sldId="362"/>
            <ac:grpSpMk id="5" creationId="{D0785B9A-D2D3-D326-D108-DFEB3E513B03}"/>
          </ac:grpSpMkLst>
        </pc:grpChg>
        <pc:grpChg chg="add del mod">
          <ac:chgData name="Tan Kwan Yick" userId="b81d6da4-2cc1-4ba5-995c-7eb21f28020a" providerId="ADAL" clId="{D2E0B340-1B6B-4856-8638-6AFA7F6127B0}" dt="2023-04-25T13:20:12.299" v="2351" actId="165"/>
          <ac:grpSpMkLst>
            <pc:docMk/>
            <pc:sldMk cId="3117759721" sldId="362"/>
            <ac:grpSpMk id="6" creationId="{D6640B10-BA74-D853-2E7B-5AC8D3323A0A}"/>
          </ac:grpSpMkLst>
        </pc:grpChg>
        <pc:grpChg chg="add del mod">
          <ac:chgData name="Tan Kwan Yick" userId="b81d6da4-2cc1-4ba5-995c-7eb21f28020a" providerId="ADAL" clId="{D2E0B340-1B6B-4856-8638-6AFA7F6127B0}" dt="2023-04-25T13:41:02.699" v="3414" actId="165"/>
          <ac:grpSpMkLst>
            <pc:docMk/>
            <pc:sldMk cId="3117759721" sldId="362"/>
            <ac:grpSpMk id="7" creationId="{27A027D3-7BEB-FEC4-2B9C-C72D35E602B9}"/>
          </ac:grpSpMkLst>
        </pc:grpChg>
        <pc:grpChg chg="add mod">
          <ac:chgData name="Tan Kwan Yick" userId="b81d6da4-2cc1-4ba5-995c-7eb21f28020a" providerId="ADAL" clId="{D2E0B340-1B6B-4856-8638-6AFA7F6127B0}" dt="2023-04-25T13:20:24.720" v="2356" actId="164"/>
          <ac:grpSpMkLst>
            <pc:docMk/>
            <pc:sldMk cId="3117759721" sldId="362"/>
            <ac:grpSpMk id="8" creationId="{B53C9675-9CEF-4142-D199-5DC634DA039D}"/>
          </ac:grpSpMkLst>
        </pc:grpChg>
        <pc:picChg chg="mod">
          <ac:chgData name="Tan Kwan Yick" userId="b81d6da4-2cc1-4ba5-995c-7eb21f28020a" providerId="ADAL" clId="{D2E0B340-1B6B-4856-8638-6AFA7F6127B0}" dt="2023-04-25T13:19:52.621" v="2347" actId="164"/>
          <ac:picMkLst>
            <pc:docMk/>
            <pc:sldMk cId="3117759721" sldId="362"/>
            <ac:picMk id="37" creationId="{A63AADCA-FA80-54D0-DBF0-AC6C4441143C}"/>
          </ac:picMkLst>
        </pc:picChg>
        <pc:picChg chg="mod">
          <ac:chgData name="Tan Kwan Yick" userId="b81d6da4-2cc1-4ba5-995c-7eb21f28020a" providerId="ADAL" clId="{D2E0B340-1B6B-4856-8638-6AFA7F6127B0}" dt="2023-04-25T13:19:52.621" v="2347" actId="164"/>
          <ac:picMkLst>
            <pc:docMk/>
            <pc:sldMk cId="3117759721" sldId="362"/>
            <ac:picMk id="43" creationId="{335B1B8D-D9A7-A9C1-A2C1-611F29D95B57}"/>
          </ac:picMkLst>
        </pc:picChg>
        <pc:picChg chg="mod">
          <ac:chgData name="Tan Kwan Yick" userId="b81d6da4-2cc1-4ba5-995c-7eb21f28020a" providerId="ADAL" clId="{D2E0B340-1B6B-4856-8638-6AFA7F6127B0}" dt="2023-04-25T13:19:52.621" v="2347" actId="164"/>
          <ac:picMkLst>
            <pc:docMk/>
            <pc:sldMk cId="3117759721" sldId="362"/>
            <ac:picMk id="45" creationId="{913C9D70-0B7B-88A9-AE77-5A656B9BA9DD}"/>
          </ac:picMkLst>
        </pc:picChg>
        <pc:picChg chg="mod">
          <ac:chgData name="Tan Kwan Yick" userId="b81d6da4-2cc1-4ba5-995c-7eb21f28020a" providerId="ADAL" clId="{D2E0B340-1B6B-4856-8638-6AFA7F6127B0}" dt="2023-04-25T13:19:52.621" v="2347" actId="164"/>
          <ac:picMkLst>
            <pc:docMk/>
            <pc:sldMk cId="3117759721" sldId="362"/>
            <ac:picMk id="47" creationId="{19259EAF-B62D-38A1-0206-86F7FAC2ADA1}"/>
          </ac:picMkLst>
        </pc:picChg>
        <pc:picChg chg="mod">
          <ac:chgData name="Tan Kwan Yick" userId="b81d6da4-2cc1-4ba5-995c-7eb21f28020a" providerId="ADAL" clId="{D2E0B340-1B6B-4856-8638-6AFA7F6127B0}" dt="2023-04-25T13:19:52.621" v="2347" actId="164"/>
          <ac:picMkLst>
            <pc:docMk/>
            <pc:sldMk cId="3117759721" sldId="362"/>
            <ac:picMk id="49" creationId="{ADBB3C46-164E-67A8-5639-B98622928F4A}"/>
          </ac:picMkLst>
        </pc:picChg>
        <pc:picChg chg="mod">
          <ac:chgData name="Tan Kwan Yick" userId="b81d6da4-2cc1-4ba5-995c-7eb21f28020a" providerId="ADAL" clId="{D2E0B340-1B6B-4856-8638-6AFA7F6127B0}" dt="2023-04-25T13:19:52.621" v="2347" actId="164"/>
          <ac:picMkLst>
            <pc:docMk/>
            <pc:sldMk cId="3117759721" sldId="362"/>
            <ac:picMk id="51" creationId="{217AEF50-05CA-C805-CE24-37770D8EFCD8}"/>
          </ac:picMkLst>
        </pc:picChg>
        <pc:picChg chg="mod">
          <ac:chgData name="Tan Kwan Yick" userId="b81d6da4-2cc1-4ba5-995c-7eb21f28020a" providerId="ADAL" clId="{D2E0B340-1B6B-4856-8638-6AFA7F6127B0}" dt="2023-04-25T13:19:52.621" v="2347" actId="164"/>
          <ac:picMkLst>
            <pc:docMk/>
            <pc:sldMk cId="3117759721" sldId="362"/>
            <ac:picMk id="53" creationId="{3E3F447D-BEFC-707A-6C50-5CA49D13CAAD}"/>
          </ac:picMkLst>
        </pc:picChg>
        <pc:picChg chg="mod topLvl">
          <ac:chgData name="Tan Kwan Yick" userId="b81d6da4-2cc1-4ba5-995c-7eb21f28020a" providerId="ADAL" clId="{D2E0B340-1B6B-4856-8638-6AFA7F6127B0}" dt="2023-04-25T13:20:24.720" v="2356" actId="164"/>
          <ac:picMkLst>
            <pc:docMk/>
            <pc:sldMk cId="3117759721" sldId="362"/>
            <ac:picMk id="55" creationId="{A21AE1EE-9117-89FC-79A9-74ECD62DA4FB}"/>
          </ac:picMkLst>
        </pc:picChg>
        <pc:picChg chg="mod topLvl">
          <ac:chgData name="Tan Kwan Yick" userId="b81d6da4-2cc1-4ba5-995c-7eb21f28020a" providerId="ADAL" clId="{D2E0B340-1B6B-4856-8638-6AFA7F6127B0}" dt="2023-04-25T13:20:24.720" v="2356" actId="164"/>
          <ac:picMkLst>
            <pc:docMk/>
            <pc:sldMk cId="3117759721" sldId="362"/>
            <ac:picMk id="57" creationId="{E4185D39-4D4B-FCB1-CB21-F7D971D572B0}"/>
          </ac:picMkLst>
        </pc:picChg>
        <pc:picChg chg="mod topLvl">
          <ac:chgData name="Tan Kwan Yick" userId="b81d6da4-2cc1-4ba5-995c-7eb21f28020a" providerId="ADAL" clId="{D2E0B340-1B6B-4856-8638-6AFA7F6127B0}" dt="2023-04-25T13:20:24.720" v="2356" actId="164"/>
          <ac:picMkLst>
            <pc:docMk/>
            <pc:sldMk cId="3117759721" sldId="362"/>
            <ac:picMk id="59" creationId="{215DF434-8A40-0FEA-2AAF-0F379DE62C3A}"/>
          </ac:picMkLst>
        </pc:picChg>
        <pc:picChg chg="mod topLvl">
          <ac:chgData name="Tan Kwan Yick" userId="b81d6da4-2cc1-4ba5-995c-7eb21f28020a" providerId="ADAL" clId="{D2E0B340-1B6B-4856-8638-6AFA7F6127B0}" dt="2023-04-25T13:20:24.720" v="2356" actId="164"/>
          <ac:picMkLst>
            <pc:docMk/>
            <pc:sldMk cId="3117759721" sldId="362"/>
            <ac:picMk id="63" creationId="{6ACF08E0-7BD4-FE74-0BE1-7787FBAB902F}"/>
          </ac:picMkLst>
        </pc:picChg>
        <pc:picChg chg="mod topLvl">
          <ac:chgData name="Tan Kwan Yick" userId="b81d6da4-2cc1-4ba5-995c-7eb21f28020a" providerId="ADAL" clId="{D2E0B340-1B6B-4856-8638-6AFA7F6127B0}" dt="2023-04-25T13:41:02.699" v="3414" actId="165"/>
          <ac:picMkLst>
            <pc:docMk/>
            <pc:sldMk cId="3117759721" sldId="362"/>
            <ac:picMk id="64" creationId="{FE74A351-F4BD-47B0-CED6-D767091A46E4}"/>
          </ac:picMkLst>
        </pc:picChg>
        <pc:picChg chg="mod topLvl">
          <ac:chgData name="Tan Kwan Yick" userId="b81d6da4-2cc1-4ba5-995c-7eb21f28020a" providerId="ADAL" clId="{D2E0B340-1B6B-4856-8638-6AFA7F6127B0}" dt="2023-04-25T13:41:02.699" v="3414" actId="165"/>
          <ac:picMkLst>
            <pc:docMk/>
            <pc:sldMk cId="3117759721" sldId="362"/>
            <ac:picMk id="65" creationId="{5CD018BE-CF91-1452-5038-94444C6F464E}"/>
          </ac:picMkLst>
        </pc:picChg>
      </pc:sldChg>
      <pc:sldChg chg="modSp mod">
        <pc:chgData name="Tan Kwan Yick" userId="b81d6da4-2cc1-4ba5-995c-7eb21f28020a" providerId="ADAL" clId="{D2E0B340-1B6B-4856-8638-6AFA7F6127B0}" dt="2023-04-25T13:17:49.585" v="2328" actId="1076"/>
        <pc:sldMkLst>
          <pc:docMk/>
          <pc:sldMk cId="2146722012" sldId="363"/>
        </pc:sldMkLst>
        <pc:spChg chg="mod">
          <ac:chgData name="Tan Kwan Yick" userId="b81d6da4-2cc1-4ba5-995c-7eb21f28020a" providerId="ADAL" clId="{D2E0B340-1B6B-4856-8638-6AFA7F6127B0}" dt="2023-04-25T13:17:49.585" v="2328" actId="1076"/>
          <ac:spMkLst>
            <pc:docMk/>
            <pc:sldMk cId="2146722012" sldId="363"/>
            <ac:spMk id="2" creationId="{3D8E033C-B39B-D93D-6730-91CA2BC5028F}"/>
          </ac:spMkLst>
        </pc:spChg>
        <pc:spChg chg="mod">
          <ac:chgData name="Tan Kwan Yick" userId="b81d6da4-2cc1-4ba5-995c-7eb21f28020a" providerId="ADAL" clId="{D2E0B340-1B6B-4856-8638-6AFA7F6127B0}" dt="2023-04-24T11:16:50.867" v="623" actId="113"/>
          <ac:spMkLst>
            <pc:docMk/>
            <pc:sldMk cId="2146722012" sldId="363"/>
            <ac:spMk id="20" creationId="{74DE70CE-5AFE-1E86-EBCA-5EC08C56D075}"/>
          </ac:spMkLst>
        </pc:spChg>
        <pc:spChg chg="mod">
          <ac:chgData name="Tan Kwan Yick" userId="b81d6da4-2cc1-4ba5-995c-7eb21f28020a" providerId="ADAL" clId="{D2E0B340-1B6B-4856-8638-6AFA7F6127B0}" dt="2023-04-24T11:16:46.837" v="622" actId="113"/>
          <ac:spMkLst>
            <pc:docMk/>
            <pc:sldMk cId="2146722012" sldId="363"/>
            <ac:spMk id="21" creationId="{429A490D-135B-83CE-05ED-65098C675433}"/>
          </ac:spMkLst>
        </pc:spChg>
        <pc:spChg chg="mod">
          <ac:chgData name="Tan Kwan Yick" userId="b81d6da4-2cc1-4ba5-995c-7eb21f28020a" providerId="ADAL" clId="{D2E0B340-1B6B-4856-8638-6AFA7F6127B0}" dt="2023-04-24T11:15:51.617" v="621" actId="113"/>
          <ac:spMkLst>
            <pc:docMk/>
            <pc:sldMk cId="2146722012" sldId="363"/>
            <ac:spMk id="23" creationId="{764E9625-DEE4-983D-ECE2-4318E33F9E10}"/>
          </ac:spMkLst>
        </pc:spChg>
      </pc:sldChg>
      <pc:sldChg chg="modSp mod">
        <pc:chgData name="Tan Kwan Yick" userId="b81d6da4-2cc1-4ba5-995c-7eb21f28020a" providerId="ADAL" clId="{D2E0B340-1B6B-4856-8638-6AFA7F6127B0}" dt="2023-04-24T11:21:37.923" v="715" actId="14100"/>
        <pc:sldMkLst>
          <pc:docMk/>
          <pc:sldMk cId="3658666422" sldId="364"/>
        </pc:sldMkLst>
        <pc:spChg chg="mod">
          <ac:chgData name="Tan Kwan Yick" userId="b81d6da4-2cc1-4ba5-995c-7eb21f28020a" providerId="ADAL" clId="{D2E0B340-1B6B-4856-8638-6AFA7F6127B0}" dt="2023-04-24T11:21:37.923" v="715" actId="14100"/>
          <ac:spMkLst>
            <pc:docMk/>
            <pc:sldMk cId="3658666422" sldId="364"/>
            <ac:spMk id="12" creationId="{4D9564A5-4E16-A617-9DAC-B22116267CBC}"/>
          </ac:spMkLst>
        </pc:spChg>
        <pc:spChg chg="mod">
          <ac:chgData name="Tan Kwan Yick" userId="b81d6da4-2cc1-4ba5-995c-7eb21f28020a" providerId="ADAL" clId="{D2E0B340-1B6B-4856-8638-6AFA7F6127B0}" dt="2023-04-24T11:21:37.923" v="715" actId="14100"/>
          <ac:spMkLst>
            <pc:docMk/>
            <pc:sldMk cId="3658666422" sldId="364"/>
            <ac:spMk id="14" creationId="{D9CB2F99-8A91-0C87-98FD-31F3E0F316FD}"/>
          </ac:spMkLst>
        </pc:spChg>
        <pc:spChg chg="mod">
          <ac:chgData name="Tan Kwan Yick" userId="b81d6da4-2cc1-4ba5-995c-7eb21f28020a" providerId="ADAL" clId="{D2E0B340-1B6B-4856-8638-6AFA7F6127B0}" dt="2023-04-24T11:21:37.923" v="715" actId="14100"/>
          <ac:spMkLst>
            <pc:docMk/>
            <pc:sldMk cId="3658666422" sldId="364"/>
            <ac:spMk id="16" creationId="{B370F959-BC80-D8BA-6096-E94B59E7EE19}"/>
          </ac:spMkLst>
        </pc:spChg>
      </pc:sldChg>
      <pc:sldChg chg="addSp modSp del mod modNotesTx">
        <pc:chgData name="Tan Kwan Yick" userId="b81d6da4-2cc1-4ba5-995c-7eb21f28020a" providerId="ADAL" clId="{D2E0B340-1B6B-4856-8638-6AFA7F6127B0}" dt="2023-04-24T18:11:18.453" v="1794" actId="47"/>
        <pc:sldMkLst>
          <pc:docMk/>
          <pc:sldMk cId="1929490191" sldId="365"/>
        </pc:sldMkLst>
        <pc:spChg chg="mod">
          <ac:chgData name="Tan Kwan Yick" userId="b81d6da4-2cc1-4ba5-995c-7eb21f28020a" providerId="ADAL" clId="{D2E0B340-1B6B-4856-8638-6AFA7F6127B0}" dt="2023-04-24T09:08:12.321" v="539" actId="20577"/>
          <ac:spMkLst>
            <pc:docMk/>
            <pc:sldMk cId="1929490191" sldId="365"/>
            <ac:spMk id="3" creationId="{8047E44B-23A7-8FAC-6222-3D95C2D8269D}"/>
          </ac:spMkLst>
        </pc:spChg>
        <pc:spChg chg="add mod">
          <ac:chgData name="Tan Kwan Yick" userId="b81d6da4-2cc1-4ba5-995c-7eb21f28020a" providerId="ADAL" clId="{D2E0B340-1B6B-4856-8638-6AFA7F6127B0}" dt="2023-04-24T09:07:49.958" v="444" actId="1076"/>
          <ac:spMkLst>
            <pc:docMk/>
            <pc:sldMk cId="1929490191" sldId="365"/>
            <ac:spMk id="7" creationId="{0DF3991A-0432-BDF4-8951-83BC8590C145}"/>
          </ac:spMkLst>
        </pc:spChg>
        <pc:spChg chg="add mod">
          <ac:chgData name="Tan Kwan Yick" userId="b81d6da4-2cc1-4ba5-995c-7eb21f28020a" providerId="ADAL" clId="{D2E0B340-1B6B-4856-8638-6AFA7F6127B0}" dt="2023-04-24T09:07:49.958" v="444" actId="1076"/>
          <ac:spMkLst>
            <pc:docMk/>
            <pc:sldMk cId="1929490191" sldId="365"/>
            <ac:spMk id="8" creationId="{4D66D213-F46A-2556-FA1B-96EB557E61EB}"/>
          </ac:spMkLst>
        </pc:spChg>
        <pc:spChg chg="add mod">
          <ac:chgData name="Tan Kwan Yick" userId="b81d6da4-2cc1-4ba5-995c-7eb21f28020a" providerId="ADAL" clId="{D2E0B340-1B6B-4856-8638-6AFA7F6127B0}" dt="2023-04-24T09:07:49.958" v="444" actId="1076"/>
          <ac:spMkLst>
            <pc:docMk/>
            <pc:sldMk cId="1929490191" sldId="365"/>
            <ac:spMk id="9" creationId="{37E04AF5-D03C-249C-3ABF-2C0B713E3CFD}"/>
          </ac:spMkLst>
        </pc:spChg>
      </pc:sldChg>
      <pc:sldChg chg="addSp delSp modSp del mod">
        <pc:chgData name="Tan Kwan Yick" userId="b81d6da4-2cc1-4ba5-995c-7eb21f28020a" providerId="ADAL" clId="{D2E0B340-1B6B-4856-8638-6AFA7F6127B0}" dt="2023-04-24T18:11:32.309" v="1798" actId="47"/>
        <pc:sldMkLst>
          <pc:docMk/>
          <pc:sldMk cId="78128128" sldId="366"/>
        </pc:sldMkLst>
        <pc:spChg chg="mod">
          <ac:chgData name="Tan Kwan Yick" userId="b81d6da4-2cc1-4ba5-995c-7eb21f28020a" providerId="ADAL" clId="{D2E0B340-1B6B-4856-8638-6AFA7F6127B0}" dt="2023-04-24T09:07:24.476" v="415" actId="14100"/>
          <ac:spMkLst>
            <pc:docMk/>
            <pc:sldMk cId="78128128" sldId="366"/>
            <ac:spMk id="2" creationId="{C240673D-0725-ABCA-13A9-771A19AEC82F}"/>
          </ac:spMkLst>
        </pc:spChg>
        <pc:spChg chg="del">
          <ac:chgData name="Tan Kwan Yick" userId="b81d6da4-2cc1-4ba5-995c-7eb21f28020a" providerId="ADAL" clId="{D2E0B340-1B6B-4856-8638-6AFA7F6127B0}" dt="2023-04-24T08:37:33.638" v="324" actId="22"/>
          <ac:spMkLst>
            <pc:docMk/>
            <pc:sldMk cId="78128128" sldId="366"/>
            <ac:spMk id="3" creationId="{8047E44B-23A7-8FAC-6222-3D95C2D8269D}"/>
          </ac:spMkLst>
        </pc:spChg>
        <pc:spChg chg="add mod">
          <ac:chgData name="Tan Kwan Yick" userId="b81d6da4-2cc1-4ba5-995c-7eb21f28020a" providerId="ADAL" clId="{D2E0B340-1B6B-4856-8638-6AFA7F6127B0}" dt="2023-04-24T09:06:25.198" v="392" actId="1076"/>
          <ac:spMkLst>
            <pc:docMk/>
            <pc:sldMk cId="78128128" sldId="366"/>
            <ac:spMk id="9" creationId="{E70CC519-BEE3-5AB1-1E3C-315A464F8757}"/>
          </ac:spMkLst>
        </pc:spChg>
        <pc:spChg chg="add mod">
          <ac:chgData name="Tan Kwan Yick" userId="b81d6da4-2cc1-4ba5-995c-7eb21f28020a" providerId="ADAL" clId="{D2E0B340-1B6B-4856-8638-6AFA7F6127B0}" dt="2023-04-24T09:07:34.468" v="442" actId="5793"/>
          <ac:spMkLst>
            <pc:docMk/>
            <pc:sldMk cId="78128128" sldId="366"/>
            <ac:spMk id="10" creationId="{C1D6B67B-FCEA-D69B-BB49-13057C5AFD8D}"/>
          </ac:spMkLst>
        </pc:spChg>
        <pc:picChg chg="add mod ord">
          <ac:chgData name="Tan Kwan Yick" userId="b81d6da4-2cc1-4ba5-995c-7eb21f28020a" providerId="ADAL" clId="{D2E0B340-1B6B-4856-8638-6AFA7F6127B0}" dt="2023-04-24T11:34:22.353" v="1001" actId="1076"/>
          <ac:picMkLst>
            <pc:docMk/>
            <pc:sldMk cId="78128128" sldId="366"/>
            <ac:picMk id="8" creationId="{094D9882-962C-F70F-3840-9AFF83D4D79F}"/>
          </ac:picMkLst>
        </pc:picChg>
      </pc:sldChg>
      <pc:sldChg chg="addSp delSp modSp mod modNotesTx">
        <pc:chgData name="Tan Kwan Yick" userId="b81d6da4-2cc1-4ba5-995c-7eb21f28020a" providerId="ADAL" clId="{D2E0B340-1B6B-4856-8638-6AFA7F6127B0}" dt="2023-04-28T09:31:29.347" v="16938" actId="20577"/>
        <pc:sldMkLst>
          <pc:docMk/>
          <pc:sldMk cId="1164158873" sldId="367"/>
        </pc:sldMkLst>
        <pc:spChg chg="mod">
          <ac:chgData name="Tan Kwan Yick" userId="b81d6da4-2cc1-4ba5-995c-7eb21f28020a" providerId="ADAL" clId="{D2E0B340-1B6B-4856-8638-6AFA7F6127B0}" dt="2023-04-28T09:31:29.347" v="16938" actId="20577"/>
          <ac:spMkLst>
            <pc:docMk/>
            <pc:sldMk cId="1164158873" sldId="367"/>
            <ac:spMk id="2" creationId="{C240673D-0725-ABCA-13A9-771A19AEC82F}"/>
          </ac:spMkLst>
        </pc:spChg>
        <pc:spChg chg="del mod">
          <ac:chgData name="Tan Kwan Yick" userId="b81d6da4-2cc1-4ba5-995c-7eb21f28020a" providerId="ADAL" clId="{D2E0B340-1B6B-4856-8638-6AFA7F6127B0}" dt="2023-04-24T18:15:50.360" v="2035" actId="478"/>
          <ac:spMkLst>
            <pc:docMk/>
            <pc:sldMk cId="1164158873" sldId="367"/>
            <ac:spMk id="3" creationId="{8047E44B-23A7-8FAC-6222-3D95C2D8269D}"/>
          </ac:spMkLst>
        </pc:spChg>
        <pc:spChg chg="del">
          <ac:chgData name="Tan Kwan Yick" userId="b81d6da4-2cc1-4ba5-995c-7eb21f28020a" providerId="ADAL" clId="{D2E0B340-1B6B-4856-8638-6AFA7F6127B0}" dt="2023-04-24T18:13:01.279" v="1817" actId="478"/>
          <ac:spMkLst>
            <pc:docMk/>
            <pc:sldMk cId="1164158873" sldId="367"/>
            <ac:spMk id="6" creationId="{0BF1602D-4EFD-F072-8787-9618949F08A0}"/>
          </ac:spMkLst>
        </pc:spChg>
        <pc:spChg chg="add del mod">
          <ac:chgData name="Tan Kwan Yick" userId="b81d6da4-2cc1-4ba5-995c-7eb21f28020a" providerId="ADAL" clId="{D2E0B340-1B6B-4856-8638-6AFA7F6127B0}" dt="2023-04-24T18:12:57.851" v="1816" actId="478"/>
          <ac:spMkLst>
            <pc:docMk/>
            <pc:sldMk cId="1164158873" sldId="367"/>
            <ac:spMk id="7" creationId="{05FA3D66-6FAE-37E2-2AEF-5CF69EEDD10C}"/>
          </ac:spMkLst>
        </pc:spChg>
        <pc:spChg chg="add mod ord">
          <ac:chgData name="Tan Kwan Yick" userId="b81d6da4-2cc1-4ba5-995c-7eb21f28020a" providerId="ADAL" clId="{D2E0B340-1B6B-4856-8638-6AFA7F6127B0}" dt="2023-04-25T17:20:28.323" v="4167" actId="207"/>
          <ac:spMkLst>
            <pc:docMk/>
            <pc:sldMk cId="1164158873" sldId="367"/>
            <ac:spMk id="8" creationId="{0C345D2F-6004-7653-5DB5-F68E8B70DC34}"/>
          </ac:spMkLst>
        </pc:spChg>
        <pc:spChg chg="add del mod">
          <ac:chgData name="Tan Kwan Yick" userId="b81d6da4-2cc1-4ba5-995c-7eb21f28020a" providerId="ADAL" clId="{D2E0B340-1B6B-4856-8638-6AFA7F6127B0}" dt="2023-04-24T18:13:01.279" v="1817" actId="478"/>
          <ac:spMkLst>
            <pc:docMk/>
            <pc:sldMk cId="1164158873" sldId="367"/>
            <ac:spMk id="9" creationId="{24531669-1BF7-D5DE-980B-6C19AA210762}"/>
          </ac:spMkLst>
        </pc:spChg>
        <pc:spChg chg="add del mod">
          <ac:chgData name="Tan Kwan Yick" userId="b81d6da4-2cc1-4ba5-995c-7eb21f28020a" providerId="ADAL" clId="{D2E0B340-1B6B-4856-8638-6AFA7F6127B0}" dt="2023-04-24T18:13:01.279" v="1817" actId="478"/>
          <ac:spMkLst>
            <pc:docMk/>
            <pc:sldMk cId="1164158873" sldId="367"/>
            <ac:spMk id="10" creationId="{031227E3-C655-94D6-0046-972B09803645}"/>
          </ac:spMkLst>
        </pc:spChg>
        <pc:spChg chg="add mod">
          <ac:chgData name="Tan Kwan Yick" userId="b81d6da4-2cc1-4ba5-995c-7eb21f28020a" providerId="ADAL" clId="{D2E0B340-1B6B-4856-8638-6AFA7F6127B0}" dt="2023-04-25T17:19:30.835" v="4160" actId="208"/>
          <ac:spMkLst>
            <pc:docMk/>
            <pc:sldMk cId="1164158873" sldId="367"/>
            <ac:spMk id="11" creationId="{83AF5CAE-4A14-21F4-DD5A-CE68035CD7E3}"/>
          </ac:spMkLst>
        </pc:spChg>
        <pc:spChg chg="add mod">
          <ac:chgData name="Tan Kwan Yick" userId="b81d6da4-2cc1-4ba5-995c-7eb21f28020a" providerId="ADAL" clId="{D2E0B340-1B6B-4856-8638-6AFA7F6127B0}" dt="2023-04-24T18:12:11.206" v="1801"/>
          <ac:spMkLst>
            <pc:docMk/>
            <pc:sldMk cId="1164158873" sldId="367"/>
            <ac:spMk id="12" creationId="{A05BB346-0F88-AAFD-1995-AF703277B98B}"/>
          </ac:spMkLst>
        </pc:spChg>
        <pc:spChg chg="add del mod">
          <ac:chgData name="Tan Kwan Yick" userId="b81d6da4-2cc1-4ba5-995c-7eb21f28020a" providerId="ADAL" clId="{D2E0B340-1B6B-4856-8638-6AFA7F6127B0}" dt="2023-04-24T18:12:19.706" v="1802" actId="478"/>
          <ac:spMkLst>
            <pc:docMk/>
            <pc:sldMk cId="1164158873" sldId="367"/>
            <ac:spMk id="13" creationId="{3443F502-E7A2-D7C1-E386-27766C0DBB8B}"/>
          </ac:spMkLst>
        </pc:spChg>
        <pc:spChg chg="add del mod">
          <ac:chgData name="Tan Kwan Yick" userId="b81d6da4-2cc1-4ba5-995c-7eb21f28020a" providerId="ADAL" clId="{D2E0B340-1B6B-4856-8638-6AFA7F6127B0}" dt="2023-04-24T18:14:45.592" v="1915" actId="478"/>
          <ac:spMkLst>
            <pc:docMk/>
            <pc:sldMk cId="1164158873" sldId="367"/>
            <ac:spMk id="15" creationId="{95D6C1CB-AA1D-0A38-665B-2E476F503D6A}"/>
          </ac:spMkLst>
        </pc:spChg>
        <pc:spChg chg="add del mod">
          <ac:chgData name="Tan Kwan Yick" userId="b81d6da4-2cc1-4ba5-995c-7eb21f28020a" providerId="ADAL" clId="{D2E0B340-1B6B-4856-8638-6AFA7F6127B0}" dt="2023-04-24T18:13:55.532" v="1825" actId="478"/>
          <ac:spMkLst>
            <pc:docMk/>
            <pc:sldMk cId="1164158873" sldId="367"/>
            <ac:spMk id="17" creationId="{B194CA10-C513-08E6-906D-175569FD61D7}"/>
          </ac:spMkLst>
        </pc:spChg>
        <pc:spChg chg="add del mod">
          <ac:chgData name="Tan Kwan Yick" userId="b81d6da4-2cc1-4ba5-995c-7eb21f28020a" providerId="ADAL" clId="{D2E0B340-1B6B-4856-8638-6AFA7F6127B0}" dt="2023-04-24T18:12:21.539" v="1804"/>
          <ac:spMkLst>
            <pc:docMk/>
            <pc:sldMk cId="1164158873" sldId="367"/>
            <ac:spMk id="18" creationId="{76BECC1E-8A15-3E1B-1075-B903E4E03C6C}"/>
          </ac:spMkLst>
        </pc:spChg>
        <pc:spChg chg="add mod">
          <ac:chgData name="Tan Kwan Yick" userId="b81d6da4-2cc1-4ba5-995c-7eb21f28020a" providerId="ADAL" clId="{D2E0B340-1B6B-4856-8638-6AFA7F6127B0}" dt="2023-04-24T18:13:09.333" v="1818"/>
          <ac:spMkLst>
            <pc:docMk/>
            <pc:sldMk cId="1164158873" sldId="367"/>
            <ac:spMk id="19" creationId="{AEBA56EA-7B4D-5E32-F638-418CB03A2F10}"/>
          </ac:spMkLst>
        </pc:spChg>
        <pc:spChg chg="add mod">
          <ac:chgData name="Tan Kwan Yick" userId="b81d6da4-2cc1-4ba5-995c-7eb21f28020a" providerId="ADAL" clId="{D2E0B340-1B6B-4856-8638-6AFA7F6127B0}" dt="2023-04-25T13:51:14.660" v="3583" actId="20577"/>
          <ac:spMkLst>
            <pc:docMk/>
            <pc:sldMk cId="1164158873" sldId="367"/>
            <ac:spMk id="22" creationId="{D7757E9E-6D2C-66B1-8C72-2A45E62D6952}"/>
          </ac:spMkLst>
        </pc:spChg>
        <pc:spChg chg="add del mod">
          <ac:chgData name="Tan Kwan Yick" userId="b81d6da4-2cc1-4ba5-995c-7eb21f28020a" providerId="ADAL" clId="{D2E0B340-1B6B-4856-8638-6AFA7F6127B0}" dt="2023-04-24T18:15:52.500" v="2036" actId="478"/>
          <ac:spMkLst>
            <pc:docMk/>
            <pc:sldMk cId="1164158873" sldId="367"/>
            <ac:spMk id="24" creationId="{449FBF8B-906A-E1AE-1C94-89E481C0AA15}"/>
          </ac:spMkLst>
        </pc:spChg>
        <pc:spChg chg="add mod">
          <ac:chgData name="Tan Kwan Yick" userId="b81d6da4-2cc1-4ba5-995c-7eb21f28020a" providerId="ADAL" clId="{D2E0B340-1B6B-4856-8638-6AFA7F6127B0}" dt="2023-04-27T14:36:21.292" v="8798" actId="20577"/>
          <ac:spMkLst>
            <pc:docMk/>
            <pc:sldMk cId="1164158873" sldId="367"/>
            <ac:spMk id="26" creationId="{7C8F0A6B-8FC6-6C02-D10A-0B2C27356199}"/>
          </ac:spMkLst>
        </pc:spChg>
        <pc:spChg chg="add mod">
          <ac:chgData name="Tan Kwan Yick" userId="b81d6da4-2cc1-4ba5-995c-7eb21f28020a" providerId="ADAL" clId="{D2E0B340-1B6B-4856-8638-6AFA7F6127B0}" dt="2023-04-24T18:21:13.710" v="2195" actId="164"/>
          <ac:spMkLst>
            <pc:docMk/>
            <pc:sldMk cId="1164158873" sldId="367"/>
            <ac:spMk id="29" creationId="{CBE04C57-D1EE-EDEA-F50D-B1C9F8C256E6}"/>
          </ac:spMkLst>
        </pc:spChg>
        <pc:spChg chg="add mod">
          <ac:chgData name="Tan Kwan Yick" userId="b81d6da4-2cc1-4ba5-995c-7eb21f28020a" providerId="ADAL" clId="{D2E0B340-1B6B-4856-8638-6AFA7F6127B0}" dt="2023-04-24T18:26:47.247" v="2254" actId="1076"/>
          <ac:spMkLst>
            <pc:docMk/>
            <pc:sldMk cId="1164158873" sldId="367"/>
            <ac:spMk id="32" creationId="{CC9D495B-2A15-12FE-821D-48515B898E12}"/>
          </ac:spMkLst>
        </pc:spChg>
        <pc:spChg chg="add mod">
          <ac:chgData name="Tan Kwan Yick" userId="b81d6da4-2cc1-4ba5-995c-7eb21f28020a" providerId="ADAL" clId="{D2E0B340-1B6B-4856-8638-6AFA7F6127B0}" dt="2023-04-24T18:23:41.547" v="2226" actId="164"/>
          <ac:spMkLst>
            <pc:docMk/>
            <pc:sldMk cId="1164158873" sldId="367"/>
            <ac:spMk id="35" creationId="{072D88B0-24EC-D3D7-5CF0-8E1B6D65356E}"/>
          </ac:spMkLst>
        </pc:spChg>
        <pc:spChg chg="add mod">
          <ac:chgData name="Tan Kwan Yick" userId="b81d6da4-2cc1-4ba5-995c-7eb21f28020a" providerId="ADAL" clId="{D2E0B340-1B6B-4856-8638-6AFA7F6127B0}" dt="2023-04-25T17:21:11.921" v="4175" actId="1076"/>
          <ac:spMkLst>
            <pc:docMk/>
            <pc:sldMk cId="1164158873" sldId="367"/>
            <ac:spMk id="38" creationId="{29A6E589-7B17-A845-C4DD-CCDBC6F153F8}"/>
          </ac:spMkLst>
        </pc:spChg>
        <pc:grpChg chg="add del mod">
          <ac:chgData name="Tan Kwan Yick" userId="b81d6da4-2cc1-4ba5-995c-7eb21f28020a" providerId="ADAL" clId="{D2E0B340-1B6B-4856-8638-6AFA7F6127B0}" dt="2023-04-24T18:23:26.377" v="2221" actId="478"/>
          <ac:grpSpMkLst>
            <pc:docMk/>
            <pc:sldMk cId="1164158873" sldId="367"/>
            <ac:grpSpMk id="30" creationId="{BFD0DE07-4CA9-28A5-096D-915EBEA4D31C}"/>
          </ac:grpSpMkLst>
        </pc:grpChg>
        <pc:grpChg chg="add mod ord">
          <ac:chgData name="Tan Kwan Yick" userId="b81d6da4-2cc1-4ba5-995c-7eb21f28020a" providerId="ADAL" clId="{D2E0B340-1B6B-4856-8638-6AFA7F6127B0}" dt="2023-04-24T18:23:54.750" v="2231" actId="167"/>
          <ac:grpSpMkLst>
            <pc:docMk/>
            <pc:sldMk cId="1164158873" sldId="367"/>
            <ac:grpSpMk id="36" creationId="{3CFDEDED-409F-24CA-D2AF-1E8D65C20732}"/>
          </ac:grpSpMkLst>
        </pc:grpChg>
        <pc:grpChg chg="add mod">
          <ac:chgData name="Tan Kwan Yick" userId="b81d6da4-2cc1-4ba5-995c-7eb21f28020a" providerId="ADAL" clId="{D2E0B340-1B6B-4856-8638-6AFA7F6127B0}" dt="2023-04-24T18:25:44.072" v="2243" actId="164"/>
          <ac:grpSpMkLst>
            <pc:docMk/>
            <pc:sldMk cId="1164158873" sldId="367"/>
            <ac:grpSpMk id="37" creationId="{9D2ED454-11A7-AE75-CB92-D895E6F3B1DA}"/>
          </ac:grpSpMkLst>
        </pc:grpChg>
        <pc:picChg chg="add mod">
          <ac:chgData name="Tan Kwan Yick" userId="b81d6da4-2cc1-4ba5-995c-7eb21f28020a" providerId="ADAL" clId="{D2E0B340-1B6B-4856-8638-6AFA7F6127B0}" dt="2023-04-24T18:25:58.463" v="2244" actId="1076"/>
          <ac:picMkLst>
            <pc:docMk/>
            <pc:sldMk cId="1164158873" sldId="367"/>
            <ac:picMk id="14" creationId="{3428B5A8-2D76-5EEB-316A-4DDE2E237ACB}"/>
          </ac:picMkLst>
        </pc:picChg>
        <pc:picChg chg="add del mod">
          <ac:chgData name="Tan Kwan Yick" userId="b81d6da4-2cc1-4ba5-995c-7eb21f28020a" providerId="ADAL" clId="{D2E0B340-1B6B-4856-8638-6AFA7F6127B0}" dt="2023-04-24T18:13:53.602" v="1824" actId="478"/>
          <ac:picMkLst>
            <pc:docMk/>
            <pc:sldMk cId="1164158873" sldId="367"/>
            <ac:picMk id="16" creationId="{BE3F74FE-C649-1645-774E-2E5B44222C64}"/>
          </ac:picMkLst>
        </pc:picChg>
        <pc:picChg chg="add mod">
          <ac:chgData name="Tan Kwan Yick" userId="b81d6da4-2cc1-4ba5-995c-7eb21f28020a" providerId="ADAL" clId="{D2E0B340-1B6B-4856-8638-6AFA7F6127B0}" dt="2023-04-25T17:19:40.270" v="4163" actId="1076"/>
          <ac:picMkLst>
            <pc:docMk/>
            <pc:sldMk cId="1164158873" sldId="367"/>
            <ac:picMk id="20" creationId="{1B00952C-912F-0029-EC1D-9F2B52317D7E}"/>
          </ac:picMkLst>
        </pc:picChg>
        <pc:picChg chg="add mod">
          <ac:chgData name="Tan Kwan Yick" userId="b81d6da4-2cc1-4ba5-995c-7eb21f28020a" providerId="ADAL" clId="{D2E0B340-1B6B-4856-8638-6AFA7F6127B0}" dt="2023-04-25T17:19:37.493" v="4161" actId="1076"/>
          <ac:picMkLst>
            <pc:docMk/>
            <pc:sldMk cId="1164158873" sldId="367"/>
            <ac:picMk id="21" creationId="{2AFA0AE5-9626-10C7-E32F-5574CEB92A1E}"/>
          </ac:picMkLst>
        </pc:picChg>
        <pc:picChg chg="add mod">
          <ac:chgData name="Tan Kwan Yick" userId="b81d6da4-2cc1-4ba5-995c-7eb21f28020a" providerId="ADAL" clId="{D2E0B340-1B6B-4856-8638-6AFA7F6127B0}" dt="2023-04-24T18:21:13.710" v="2195" actId="164"/>
          <ac:picMkLst>
            <pc:docMk/>
            <pc:sldMk cId="1164158873" sldId="367"/>
            <ac:picMk id="28" creationId="{2B64E974-D50B-735B-268E-243563604E5B}"/>
          </ac:picMkLst>
        </pc:picChg>
        <pc:picChg chg="add mod">
          <ac:chgData name="Tan Kwan Yick" userId="b81d6da4-2cc1-4ba5-995c-7eb21f28020a" providerId="ADAL" clId="{D2E0B340-1B6B-4856-8638-6AFA7F6127B0}" dt="2023-04-24T18:23:41.547" v="2226" actId="164"/>
          <ac:picMkLst>
            <pc:docMk/>
            <pc:sldMk cId="1164158873" sldId="367"/>
            <ac:picMk id="34" creationId="{8492519D-813C-4CEC-4895-A891E3C45FBD}"/>
          </ac:picMkLst>
        </pc:picChg>
      </pc:sldChg>
      <pc:sldChg chg="modSp mod">
        <pc:chgData name="Tan Kwan Yick" userId="b81d6da4-2cc1-4ba5-995c-7eb21f28020a" providerId="ADAL" clId="{D2E0B340-1B6B-4856-8638-6AFA7F6127B0}" dt="2023-04-24T08:35:36.428" v="2"/>
        <pc:sldMkLst>
          <pc:docMk/>
          <pc:sldMk cId="2132760859" sldId="368"/>
        </pc:sldMkLst>
        <pc:spChg chg="mod">
          <ac:chgData name="Tan Kwan Yick" userId="b81d6da4-2cc1-4ba5-995c-7eb21f28020a" providerId="ADAL" clId="{D2E0B340-1B6B-4856-8638-6AFA7F6127B0}" dt="2023-04-24T08:35:36.428" v="2"/>
          <ac:spMkLst>
            <pc:docMk/>
            <pc:sldMk cId="2132760859" sldId="368"/>
            <ac:spMk id="3" creationId="{8047E44B-23A7-8FAC-6222-3D95C2D8269D}"/>
          </ac:spMkLst>
        </pc:spChg>
      </pc:sldChg>
      <pc:sldChg chg="modSp new add del mod">
        <pc:chgData name="Tan Kwan Yick" userId="b81d6da4-2cc1-4ba5-995c-7eb21f28020a" providerId="ADAL" clId="{D2E0B340-1B6B-4856-8638-6AFA7F6127B0}" dt="2023-04-25T17:30:13.343" v="4596" actId="47"/>
        <pc:sldMkLst>
          <pc:docMk/>
          <pc:sldMk cId="1665410727" sldId="369"/>
        </pc:sldMkLst>
        <pc:spChg chg="mod">
          <ac:chgData name="Tan Kwan Yick" userId="b81d6da4-2cc1-4ba5-995c-7eb21f28020a" providerId="ADAL" clId="{D2E0B340-1B6B-4856-8638-6AFA7F6127B0}" dt="2023-04-24T08:36:05.158" v="62" actId="20577"/>
          <ac:spMkLst>
            <pc:docMk/>
            <pc:sldMk cId="1665410727" sldId="369"/>
            <ac:spMk id="2" creationId="{5990121A-9942-84E6-5C0E-DD78B3ED6CDC}"/>
          </ac:spMkLst>
        </pc:spChg>
        <pc:spChg chg="mod">
          <ac:chgData name="Tan Kwan Yick" userId="b81d6da4-2cc1-4ba5-995c-7eb21f28020a" providerId="ADAL" clId="{D2E0B340-1B6B-4856-8638-6AFA7F6127B0}" dt="2023-04-25T17:30:10.344" v="4594" actId="21"/>
          <ac:spMkLst>
            <pc:docMk/>
            <pc:sldMk cId="1665410727" sldId="369"/>
            <ac:spMk id="3" creationId="{26CABE95-C5A5-0893-4D56-B96AB1B7A19D}"/>
          </ac:spMkLst>
        </pc:spChg>
      </pc:sldChg>
      <pc:sldChg chg="addSp delSp modSp add mod ord modAnim modNotesTx">
        <pc:chgData name="Tan Kwan Yick" userId="b81d6da4-2cc1-4ba5-995c-7eb21f28020a" providerId="ADAL" clId="{D2E0B340-1B6B-4856-8638-6AFA7F6127B0}" dt="2023-04-28T08:33:10.427" v="16937"/>
        <pc:sldMkLst>
          <pc:docMk/>
          <pc:sldMk cId="283505306" sldId="370"/>
        </pc:sldMkLst>
        <pc:spChg chg="mod">
          <ac:chgData name="Tan Kwan Yick" userId="b81d6da4-2cc1-4ba5-995c-7eb21f28020a" providerId="ADAL" clId="{D2E0B340-1B6B-4856-8638-6AFA7F6127B0}" dt="2023-04-24T08:36:56.255" v="236" actId="20577"/>
          <ac:spMkLst>
            <pc:docMk/>
            <pc:sldMk cId="283505306" sldId="370"/>
            <ac:spMk id="2" creationId="{5990121A-9942-84E6-5C0E-DD78B3ED6CDC}"/>
          </ac:spMkLst>
        </pc:spChg>
        <pc:spChg chg="mod">
          <ac:chgData name="Tan Kwan Yick" userId="b81d6da4-2cc1-4ba5-995c-7eb21f28020a" providerId="ADAL" clId="{D2E0B340-1B6B-4856-8638-6AFA7F6127B0}" dt="2023-04-28T08:32:21.279" v="16931" actId="20577"/>
          <ac:spMkLst>
            <pc:docMk/>
            <pc:sldMk cId="283505306" sldId="370"/>
            <ac:spMk id="3" creationId="{26CABE95-C5A5-0893-4D56-B96AB1B7A19D}"/>
          </ac:spMkLst>
        </pc:spChg>
        <pc:spChg chg="mod">
          <ac:chgData name="Tan Kwan Yick" userId="b81d6da4-2cc1-4ba5-995c-7eb21f28020a" providerId="ADAL" clId="{D2E0B340-1B6B-4856-8638-6AFA7F6127B0}" dt="2023-04-28T08:27:44.151" v="16871" actId="1076"/>
          <ac:spMkLst>
            <pc:docMk/>
            <pc:sldMk cId="283505306" sldId="370"/>
            <ac:spMk id="5" creationId="{00D37FF8-EEBF-76A3-E652-E4C1036BB607}"/>
          </ac:spMkLst>
        </pc:spChg>
        <pc:spChg chg="add del mod topLvl">
          <ac:chgData name="Tan Kwan Yick" userId="b81d6da4-2cc1-4ba5-995c-7eb21f28020a" providerId="ADAL" clId="{D2E0B340-1B6B-4856-8638-6AFA7F6127B0}" dt="2023-04-28T08:27:15.795" v="16865" actId="478"/>
          <ac:spMkLst>
            <pc:docMk/>
            <pc:sldMk cId="283505306" sldId="370"/>
            <ac:spMk id="28" creationId="{FC0D63E2-7F75-2EBE-0042-8C1C747AF423}"/>
          </ac:spMkLst>
        </pc:spChg>
        <pc:spChg chg="add del mod">
          <ac:chgData name="Tan Kwan Yick" userId="b81d6da4-2cc1-4ba5-995c-7eb21f28020a" providerId="ADAL" clId="{D2E0B340-1B6B-4856-8638-6AFA7F6127B0}" dt="2023-04-28T08:27:08.993" v="16863" actId="478"/>
          <ac:spMkLst>
            <pc:docMk/>
            <pc:sldMk cId="283505306" sldId="370"/>
            <ac:spMk id="29" creationId="{060FA1E2-97D0-13E2-A895-F20CD70F4582}"/>
          </ac:spMkLst>
        </pc:spChg>
        <pc:spChg chg="add del mod">
          <ac:chgData name="Tan Kwan Yick" userId="b81d6da4-2cc1-4ba5-995c-7eb21f28020a" providerId="ADAL" clId="{D2E0B340-1B6B-4856-8638-6AFA7F6127B0}" dt="2023-04-28T08:27:46.289" v="16873" actId="478"/>
          <ac:spMkLst>
            <pc:docMk/>
            <pc:sldMk cId="283505306" sldId="370"/>
            <ac:spMk id="45" creationId="{A2271FE5-D9DC-9DF5-827F-0028DEAF4274}"/>
          </ac:spMkLst>
        </pc:spChg>
        <pc:spChg chg="add del mod">
          <ac:chgData name="Tan Kwan Yick" userId="b81d6da4-2cc1-4ba5-995c-7eb21f28020a" providerId="ADAL" clId="{D2E0B340-1B6B-4856-8638-6AFA7F6127B0}" dt="2023-04-28T08:27:14.929" v="16864" actId="478"/>
          <ac:spMkLst>
            <pc:docMk/>
            <pc:sldMk cId="283505306" sldId="370"/>
            <ac:spMk id="47" creationId="{5AC48FF3-E1C4-EFD2-1EB2-09BE8E49D0F7}"/>
          </ac:spMkLst>
        </pc:spChg>
        <pc:spChg chg="add mod">
          <ac:chgData name="Tan Kwan Yick" userId="b81d6da4-2cc1-4ba5-995c-7eb21f28020a" providerId="ADAL" clId="{D2E0B340-1B6B-4856-8638-6AFA7F6127B0}" dt="2023-04-28T08:13:26.077" v="16850" actId="571"/>
          <ac:spMkLst>
            <pc:docMk/>
            <pc:sldMk cId="283505306" sldId="370"/>
            <ac:spMk id="54" creationId="{E2BE04AB-20FD-945C-126F-B75FF6FF8970}"/>
          </ac:spMkLst>
        </pc:spChg>
        <pc:spChg chg="mod">
          <ac:chgData name="Tan Kwan Yick" userId="b81d6da4-2cc1-4ba5-995c-7eb21f28020a" providerId="ADAL" clId="{D2E0B340-1B6B-4856-8638-6AFA7F6127B0}" dt="2023-04-28T08:13:26.077" v="16850" actId="571"/>
          <ac:spMkLst>
            <pc:docMk/>
            <pc:sldMk cId="283505306" sldId="370"/>
            <ac:spMk id="66" creationId="{990CB3D4-E6BE-22CE-C927-04D4A19B5E4D}"/>
          </ac:spMkLst>
        </pc:spChg>
        <pc:spChg chg="mod">
          <ac:chgData name="Tan Kwan Yick" userId="b81d6da4-2cc1-4ba5-995c-7eb21f28020a" providerId="ADAL" clId="{D2E0B340-1B6B-4856-8638-6AFA7F6127B0}" dt="2023-04-28T08:13:26.077" v="16850" actId="571"/>
          <ac:spMkLst>
            <pc:docMk/>
            <pc:sldMk cId="283505306" sldId="370"/>
            <ac:spMk id="67" creationId="{93AECAF8-9195-85C9-8970-55503B04DAAE}"/>
          </ac:spMkLst>
        </pc:spChg>
        <pc:spChg chg="mod">
          <ac:chgData name="Tan Kwan Yick" userId="b81d6da4-2cc1-4ba5-995c-7eb21f28020a" providerId="ADAL" clId="{D2E0B340-1B6B-4856-8638-6AFA7F6127B0}" dt="2023-04-28T08:28:10.088" v="16881" actId="27803"/>
          <ac:spMkLst>
            <pc:docMk/>
            <pc:sldMk cId="283505306" sldId="370"/>
            <ac:spMk id="76" creationId="{F61C2000-A87C-339A-D388-16196D0D9F06}"/>
          </ac:spMkLst>
        </pc:spChg>
        <pc:spChg chg="mod">
          <ac:chgData name="Tan Kwan Yick" userId="b81d6da4-2cc1-4ba5-995c-7eb21f28020a" providerId="ADAL" clId="{D2E0B340-1B6B-4856-8638-6AFA7F6127B0}" dt="2023-04-28T08:28:10.088" v="16881" actId="27803"/>
          <ac:spMkLst>
            <pc:docMk/>
            <pc:sldMk cId="283505306" sldId="370"/>
            <ac:spMk id="77" creationId="{518424E1-5655-6E63-DBF4-129FEA09041D}"/>
          </ac:spMkLst>
        </pc:spChg>
        <pc:spChg chg="mod">
          <ac:chgData name="Tan Kwan Yick" userId="b81d6da4-2cc1-4ba5-995c-7eb21f28020a" providerId="ADAL" clId="{D2E0B340-1B6B-4856-8638-6AFA7F6127B0}" dt="2023-04-28T08:28:16.131" v="16883" actId="27803"/>
          <ac:spMkLst>
            <pc:docMk/>
            <pc:sldMk cId="283505306" sldId="370"/>
            <ac:spMk id="79" creationId="{2A6CFF6A-E5E3-4FA6-C758-7ABC8CE07852}"/>
          </ac:spMkLst>
        </pc:spChg>
        <pc:spChg chg="mod">
          <ac:chgData name="Tan Kwan Yick" userId="b81d6da4-2cc1-4ba5-995c-7eb21f28020a" providerId="ADAL" clId="{D2E0B340-1B6B-4856-8638-6AFA7F6127B0}" dt="2023-04-28T08:28:16.131" v="16883" actId="27803"/>
          <ac:spMkLst>
            <pc:docMk/>
            <pc:sldMk cId="283505306" sldId="370"/>
            <ac:spMk id="80" creationId="{42FF2DCF-12AC-8543-4466-4076F70778F0}"/>
          </ac:spMkLst>
        </pc:spChg>
        <pc:spChg chg="del mod">
          <ac:chgData name="Tan Kwan Yick" userId="b81d6da4-2cc1-4ba5-995c-7eb21f28020a" providerId="ADAL" clId="{D2E0B340-1B6B-4856-8638-6AFA7F6127B0}" dt="2023-04-28T08:28:21.420" v="16886" actId="478"/>
          <ac:spMkLst>
            <pc:docMk/>
            <pc:sldMk cId="283505306" sldId="370"/>
            <ac:spMk id="82" creationId="{3FD83C86-8CDB-77F3-6385-72DE82819C02}"/>
          </ac:spMkLst>
        </pc:spChg>
        <pc:spChg chg="del mod">
          <ac:chgData name="Tan Kwan Yick" userId="b81d6da4-2cc1-4ba5-995c-7eb21f28020a" providerId="ADAL" clId="{D2E0B340-1B6B-4856-8638-6AFA7F6127B0}" dt="2023-04-28T08:28:21.420" v="16886" actId="478"/>
          <ac:spMkLst>
            <pc:docMk/>
            <pc:sldMk cId="283505306" sldId="370"/>
            <ac:spMk id="83" creationId="{B8E0C156-915D-AB56-2451-9736EE71D8D3}"/>
          </ac:spMkLst>
        </pc:spChg>
        <pc:spChg chg="del mod">
          <ac:chgData name="Tan Kwan Yick" userId="b81d6da4-2cc1-4ba5-995c-7eb21f28020a" providerId="ADAL" clId="{D2E0B340-1B6B-4856-8638-6AFA7F6127B0}" dt="2023-04-28T08:28:21.420" v="16886" actId="478"/>
          <ac:spMkLst>
            <pc:docMk/>
            <pc:sldMk cId="283505306" sldId="370"/>
            <ac:spMk id="84" creationId="{76FCD579-AA2C-C586-1E02-69D98FD7ED7D}"/>
          </ac:spMkLst>
        </pc:spChg>
        <pc:spChg chg="mod">
          <ac:chgData name="Tan Kwan Yick" userId="b81d6da4-2cc1-4ba5-995c-7eb21f28020a" providerId="ADAL" clId="{D2E0B340-1B6B-4856-8638-6AFA7F6127B0}" dt="2023-04-28T08:29:26.064" v="16889" actId="1076"/>
          <ac:spMkLst>
            <pc:docMk/>
            <pc:sldMk cId="283505306" sldId="370"/>
            <ac:spMk id="86" creationId="{D3D08B62-1993-26C0-DE43-9BFA687C7B2C}"/>
          </ac:spMkLst>
        </pc:spChg>
        <pc:spChg chg="mod">
          <ac:chgData name="Tan Kwan Yick" userId="b81d6da4-2cc1-4ba5-995c-7eb21f28020a" providerId="ADAL" clId="{D2E0B340-1B6B-4856-8638-6AFA7F6127B0}" dt="2023-04-28T08:30:08.335" v="16891" actId="1076"/>
          <ac:spMkLst>
            <pc:docMk/>
            <pc:sldMk cId="283505306" sldId="370"/>
            <ac:spMk id="89" creationId="{2E5DB930-F1AF-E1C8-13DE-D6A8966F7479}"/>
          </ac:spMkLst>
        </pc:spChg>
        <pc:grpChg chg="add del mod topLvl">
          <ac:chgData name="Tan Kwan Yick" userId="b81d6da4-2cc1-4ba5-995c-7eb21f28020a" providerId="ADAL" clId="{D2E0B340-1B6B-4856-8638-6AFA7F6127B0}" dt="2023-04-28T08:28:01.889" v="16880" actId="165"/>
          <ac:grpSpMkLst>
            <pc:docMk/>
            <pc:sldMk cId="283505306" sldId="370"/>
            <ac:grpSpMk id="49" creationId="{532173D8-4BD0-0778-A670-D80B66F846B5}"/>
          </ac:grpSpMkLst>
        </pc:grpChg>
        <pc:grpChg chg="add del mod">
          <ac:chgData name="Tan Kwan Yick" userId="b81d6da4-2cc1-4ba5-995c-7eb21f28020a" providerId="ADAL" clId="{D2E0B340-1B6B-4856-8638-6AFA7F6127B0}" dt="2023-04-28T08:27:24.291" v="16868" actId="478"/>
          <ac:grpSpMkLst>
            <pc:docMk/>
            <pc:sldMk cId="283505306" sldId="370"/>
            <ac:grpSpMk id="50" creationId="{2E06286F-AB1E-3B4C-604F-86B7E985EAA3}"/>
          </ac:grpSpMkLst>
        </pc:grpChg>
        <pc:grpChg chg="add del mod topLvl">
          <ac:chgData name="Tan Kwan Yick" userId="b81d6da4-2cc1-4ba5-995c-7eb21f28020a" providerId="ADAL" clId="{D2E0B340-1B6B-4856-8638-6AFA7F6127B0}" dt="2023-04-28T08:27:33.692" v="16870" actId="165"/>
          <ac:grpSpMkLst>
            <pc:docMk/>
            <pc:sldMk cId="283505306" sldId="370"/>
            <ac:grpSpMk id="51" creationId="{321AED8E-71F9-84E7-E2F0-937250CDE3E9}"/>
          </ac:grpSpMkLst>
        </pc:grpChg>
        <pc:grpChg chg="add mod">
          <ac:chgData name="Tan Kwan Yick" userId="b81d6da4-2cc1-4ba5-995c-7eb21f28020a" providerId="ADAL" clId="{D2E0B340-1B6B-4856-8638-6AFA7F6127B0}" dt="2023-04-28T08:13:26.077" v="16850" actId="571"/>
          <ac:grpSpMkLst>
            <pc:docMk/>
            <pc:sldMk cId="283505306" sldId="370"/>
            <ac:grpSpMk id="55" creationId="{EA26358D-EBED-4F32-F127-70D75E2A1019}"/>
          </ac:grpSpMkLst>
        </pc:grpChg>
        <pc:grpChg chg="mod">
          <ac:chgData name="Tan Kwan Yick" userId="b81d6da4-2cc1-4ba5-995c-7eb21f28020a" providerId="ADAL" clId="{D2E0B340-1B6B-4856-8638-6AFA7F6127B0}" dt="2023-04-28T08:13:26.077" v="16850" actId="571"/>
          <ac:grpSpMkLst>
            <pc:docMk/>
            <pc:sldMk cId="283505306" sldId="370"/>
            <ac:grpSpMk id="56" creationId="{801FAE15-6B31-8B25-4795-B6A5722A9DE2}"/>
          </ac:grpSpMkLst>
        </pc:grpChg>
        <pc:grpChg chg="mod">
          <ac:chgData name="Tan Kwan Yick" userId="b81d6da4-2cc1-4ba5-995c-7eb21f28020a" providerId="ADAL" clId="{D2E0B340-1B6B-4856-8638-6AFA7F6127B0}" dt="2023-04-28T08:13:26.077" v="16850" actId="571"/>
          <ac:grpSpMkLst>
            <pc:docMk/>
            <pc:sldMk cId="283505306" sldId="370"/>
            <ac:grpSpMk id="57" creationId="{D0E3880E-A61A-FF47-C1C8-8687F1CB33AB}"/>
          </ac:grpSpMkLst>
        </pc:grpChg>
        <pc:grpChg chg="add del mod ord topLvl">
          <ac:chgData name="Tan Kwan Yick" userId="b81d6da4-2cc1-4ba5-995c-7eb21f28020a" providerId="ADAL" clId="{D2E0B340-1B6B-4856-8638-6AFA7F6127B0}" dt="2023-04-28T08:27:19.143" v="16866" actId="165"/>
          <ac:grpSpMkLst>
            <pc:docMk/>
            <pc:sldMk cId="283505306" sldId="370"/>
            <ac:grpSpMk id="71" creationId="{C51559DE-5C7D-FBF8-E948-6896F9CDA7CF}"/>
          </ac:grpSpMkLst>
        </pc:grpChg>
        <pc:grpChg chg="add del mod">
          <ac:chgData name="Tan Kwan Yick" userId="b81d6da4-2cc1-4ba5-995c-7eb21f28020a" providerId="ADAL" clId="{D2E0B340-1B6B-4856-8638-6AFA7F6127B0}" dt="2023-04-28T08:27:01.855" v="16862" actId="165"/>
          <ac:grpSpMkLst>
            <pc:docMk/>
            <pc:sldMk cId="283505306" sldId="370"/>
            <ac:grpSpMk id="72" creationId="{B240C92D-AF0D-6CF8-5A1E-701A3E21969E}"/>
          </ac:grpSpMkLst>
        </pc:grpChg>
        <pc:grpChg chg="del mod">
          <ac:chgData name="Tan Kwan Yick" userId="b81d6da4-2cc1-4ba5-995c-7eb21f28020a" providerId="ADAL" clId="{D2E0B340-1B6B-4856-8638-6AFA7F6127B0}" dt="2023-04-28T08:28:10.787" v="16882" actId="478"/>
          <ac:grpSpMkLst>
            <pc:docMk/>
            <pc:sldMk cId="283505306" sldId="370"/>
            <ac:grpSpMk id="75" creationId="{015E2BC6-4501-9AA1-2EA6-49CDBD488EA8}"/>
          </ac:grpSpMkLst>
        </pc:grpChg>
        <pc:grpChg chg="del mod">
          <ac:chgData name="Tan Kwan Yick" userId="b81d6da4-2cc1-4ba5-995c-7eb21f28020a" providerId="ADAL" clId="{D2E0B340-1B6B-4856-8638-6AFA7F6127B0}" dt="2023-04-28T08:28:16.736" v="16884" actId="478"/>
          <ac:grpSpMkLst>
            <pc:docMk/>
            <pc:sldMk cId="283505306" sldId="370"/>
            <ac:grpSpMk id="78" creationId="{6F9AB496-329D-719A-B686-B67A7FC5CD5F}"/>
          </ac:grpSpMkLst>
        </pc:grpChg>
        <pc:grpChg chg="del mod">
          <ac:chgData name="Tan Kwan Yick" userId="b81d6da4-2cc1-4ba5-995c-7eb21f28020a" providerId="ADAL" clId="{D2E0B340-1B6B-4856-8638-6AFA7F6127B0}" dt="2023-04-28T08:28:21.132" v="16885" actId="27803"/>
          <ac:grpSpMkLst>
            <pc:docMk/>
            <pc:sldMk cId="283505306" sldId="370"/>
            <ac:grpSpMk id="81" creationId="{7A076C3E-57BD-8BEC-3132-151AAE8AEDE7}"/>
          </ac:grpSpMkLst>
        </pc:grpChg>
        <pc:grpChg chg="add mod">
          <ac:chgData name="Tan Kwan Yick" userId="b81d6da4-2cc1-4ba5-995c-7eb21f28020a" providerId="ADAL" clId="{D2E0B340-1B6B-4856-8638-6AFA7F6127B0}" dt="2023-04-28T08:29:26.064" v="16889" actId="1076"/>
          <ac:grpSpMkLst>
            <pc:docMk/>
            <pc:sldMk cId="283505306" sldId="370"/>
            <ac:grpSpMk id="85" creationId="{EC583EA1-54D2-A157-3827-DCB22064E64B}"/>
          </ac:grpSpMkLst>
        </pc:grpChg>
        <pc:grpChg chg="add mod">
          <ac:chgData name="Tan Kwan Yick" userId="b81d6da4-2cc1-4ba5-995c-7eb21f28020a" providerId="ADAL" clId="{D2E0B340-1B6B-4856-8638-6AFA7F6127B0}" dt="2023-04-28T08:30:08.335" v="16891" actId="1076"/>
          <ac:grpSpMkLst>
            <pc:docMk/>
            <pc:sldMk cId="283505306" sldId="370"/>
            <ac:grpSpMk id="88" creationId="{58B16C59-D7C2-8887-212B-7FBD65FA92C5}"/>
          </ac:grpSpMkLst>
        </pc:grpChg>
        <pc:picChg chg="add del mod">
          <ac:chgData name="Tan Kwan Yick" userId="b81d6da4-2cc1-4ba5-995c-7eb21f28020a" providerId="ADAL" clId="{D2E0B340-1B6B-4856-8638-6AFA7F6127B0}" dt="2023-04-28T07:54:52.029" v="16425" actId="478"/>
          <ac:picMkLst>
            <pc:docMk/>
            <pc:sldMk cId="283505306" sldId="370"/>
            <ac:picMk id="7" creationId="{8F00A998-0B8B-6868-926D-27C4BA036123}"/>
          </ac:picMkLst>
        </pc:picChg>
        <pc:picChg chg="add del mod ord topLvl">
          <ac:chgData name="Tan Kwan Yick" userId="b81d6da4-2cc1-4ba5-995c-7eb21f28020a" providerId="ADAL" clId="{D2E0B340-1B6B-4856-8638-6AFA7F6127B0}" dt="2023-04-28T08:28:16.131" v="16883" actId="27803"/>
          <ac:picMkLst>
            <pc:docMk/>
            <pc:sldMk cId="283505306" sldId="370"/>
            <ac:picMk id="8" creationId="{DB1600C1-D7BC-7B28-976C-7203EC4275A0}"/>
          </ac:picMkLst>
        </pc:picChg>
        <pc:picChg chg="add del mod topLvl">
          <ac:chgData name="Tan Kwan Yick" userId="b81d6da4-2cc1-4ba5-995c-7eb21f28020a" providerId="ADAL" clId="{D2E0B340-1B6B-4856-8638-6AFA7F6127B0}" dt="2023-04-28T08:28:10.088" v="16881" actId="27803"/>
          <ac:picMkLst>
            <pc:docMk/>
            <pc:sldMk cId="283505306" sldId="370"/>
            <ac:picMk id="9" creationId="{086CD592-EEC6-B11C-D0F7-0D446A85DD35}"/>
          </ac:picMkLst>
        </pc:picChg>
        <pc:picChg chg="add del mod">
          <ac:chgData name="Tan Kwan Yick" userId="b81d6da4-2cc1-4ba5-995c-7eb21f28020a" providerId="ADAL" clId="{D2E0B340-1B6B-4856-8638-6AFA7F6127B0}" dt="2023-04-28T07:56:58.977" v="16453" actId="478"/>
          <ac:picMkLst>
            <pc:docMk/>
            <pc:sldMk cId="283505306" sldId="370"/>
            <ac:picMk id="11" creationId="{9D5FA8A4-8B32-1900-770C-729A3E3DC630}"/>
          </ac:picMkLst>
        </pc:picChg>
        <pc:picChg chg="add del mod">
          <ac:chgData name="Tan Kwan Yick" userId="b81d6da4-2cc1-4ba5-995c-7eb21f28020a" providerId="ADAL" clId="{D2E0B340-1B6B-4856-8638-6AFA7F6127B0}" dt="2023-04-28T07:56:51.812" v="16451" actId="478"/>
          <ac:picMkLst>
            <pc:docMk/>
            <pc:sldMk cId="283505306" sldId="370"/>
            <ac:picMk id="19" creationId="{8111C334-FB27-0AA0-7A41-F269D3D61B12}"/>
          </ac:picMkLst>
        </pc:picChg>
        <pc:picChg chg="add del mod topLvl">
          <ac:chgData name="Tan Kwan Yick" userId="b81d6da4-2cc1-4ba5-995c-7eb21f28020a" providerId="ADAL" clId="{D2E0B340-1B6B-4856-8638-6AFA7F6127B0}" dt="2023-04-28T08:27:55.780" v="16878" actId="478"/>
          <ac:picMkLst>
            <pc:docMk/>
            <pc:sldMk cId="283505306" sldId="370"/>
            <ac:picMk id="21" creationId="{EB5A462C-9E33-7587-E897-921649019A72}"/>
          </ac:picMkLst>
        </pc:picChg>
        <pc:picChg chg="add del mod">
          <ac:chgData name="Tan Kwan Yick" userId="b81d6da4-2cc1-4ba5-995c-7eb21f28020a" providerId="ADAL" clId="{D2E0B340-1B6B-4856-8638-6AFA7F6127B0}" dt="2023-04-28T08:27:48.037" v="16874" actId="478"/>
          <ac:picMkLst>
            <pc:docMk/>
            <pc:sldMk cId="283505306" sldId="370"/>
            <ac:picMk id="22" creationId="{C92AB1C1-4766-E080-AB31-2FABA0F0B9D0}"/>
          </ac:picMkLst>
        </pc:picChg>
        <pc:picChg chg="add del mod">
          <ac:chgData name="Tan Kwan Yick" userId="b81d6da4-2cc1-4ba5-995c-7eb21f28020a" providerId="ADAL" clId="{D2E0B340-1B6B-4856-8638-6AFA7F6127B0}" dt="2023-04-28T08:27:24.291" v="16868" actId="478"/>
          <ac:picMkLst>
            <pc:docMk/>
            <pc:sldMk cId="283505306" sldId="370"/>
            <ac:picMk id="23" creationId="{03744149-1E51-F3EC-1B4E-24CF745E4693}"/>
          </ac:picMkLst>
        </pc:picChg>
        <pc:picChg chg="add del mod topLvl">
          <ac:chgData name="Tan Kwan Yick" userId="b81d6da4-2cc1-4ba5-995c-7eb21f28020a" providerId="ADAL" clId="{D2E0B340-1B6B-4856-8638-6AFA7F6127B0}" dt="2023-04-28T08:28:21.132" v="16885" actId="27803"/>
          <ac:picMkLst>
            <pc:docMk/>
            <pc:sldMk cId="283505306" sldId="370"/>
            <ac:picMk id="24" creationId="{489D1B3C-38A6-5F6D-EB0C-155ACA7746E4}"/>
          </ac:picMkLst>
        </pc:picChg>
        <pc:picChg chg="add del mod">
          <ac:chgData name="Tan Kwan Yick" userId="b81d6da4-2cc1-4ba5-995c-7eb21f28020a" providerId="ADAL" clId="{D2E0B340-1B6B-4856-8638-6AFA7F6127B0}" dt="2023-04-28T08:27:21.947" v="16867" actId="478"/>
          <ac:picMkLst>
            <pc:docMk/>
            <pc:sldMk cId="283505306" sldId="370"/>
            <ac:picMk id="25" creationId="{B0BE44B8-990D-F7B5-1A5E-A320AE550D5B}"/>
          </ac:picMkLst>
        </pc:picChg>
        <pc:picChg chg="add mod">
          <ac:chgData name="Tan Kwan Yick" userId="b81d6da4-2cc1-4ba5-995c-7eb21f28020a" providerId="ADAL" clId="{D2E0B340-1B6B-4856-8638-6AFA7F6127B0}" dt="2023-04-28T08:13:26.077" v="16850" actId="571"/>
          <ac:picMkLst>
            <pc:docMk/>
            <pc:sldMk cId="283505306" sldId="370"/>
            <ac:picMk id="53" creationId="{B69C2C66-1A45-E777-8547-CEF1E3206F2C}"/>
          </ac:picMkLst>
        </pc:picChg>
        <pc:picChg chg="mod">
          <ac:chgData name="Tan Kwan Yick" userId="b81d6da4-2cc1-4ba5-995c-7eb21f28020a" providerId="ADAL" clId="{D2E0B340-1B6B-4856-8638-6AFA7F6127B0}" dt="2023-04-28T08:13:26.077" v="16850" actId="571"/>
          <ac:picMkLst>
            <pc:docMk/>
            <pc:sldMk cId="283505306" sldId="370"/>
            <ac:picMk id="58" creationId="{B9AF602E-B962-7A36-BEF8-BD6B8EB4F131}"/>
          </ac:picMkLst>
        </pc:picChg>
        <pc:picChg chg="mod">
          <ac:chgData name="Tan Kwan Yick" userId="b81d6da4-2cc1-4ba5-995c-7eb21f28020a" providerId="ADAL" clId="{D2E0B340-1B6B-4856-8638-6AFA7F6127B0}" dt="2023-04-28T08:13:26.077" v="16850" actId="571"/>
          <ac:picMkLst>
            <pc:docMk/>
            <pc:sldMk cId="283505306" sldId="370"/>
            <ac:picMk id="60" creationId="{99C67E11-F11A-649F-C2B2-DA68C5153EB8}"/>
          </ac:picMkLst>
        </pc:picChg>
        <pc:picChg chg="mod">
          <ac:chgData name="Tan Kwan Yick" userId="b81d6da4-2cc1-4ba5-995c-7eb21f28020a" providerId="ADAL" clId="{D2E0B340-1B6B-4856-8638-6AFA7F6127B0}" dt="2023-04-28T08:13:26.077" v="16850" actId="571"/>
          <ac:picMkLst>
            <pc:docMk/>
            <pc:sldMk cId="283505306" sldId="370"/>
            <ac:picMk id="61" creationId="{C3C16FC3-3BF5-86D9-770B-EFB7946A3C76}"/>
          </ac:picMkLst>
        </pc:picChg>
        <pc:picChg chg="mod">
          <ac:chgData name="Tan Kwan Yick" userId="b81d6da4-2cc1-4ba5-995c-7eb21f28020a" providerId="ADAL" clId="{D2E0B340-1B6B-4856-8638-6AFA7F6127B0}" dt="2023-04-28T08:13:26.077" v="16850" actId="571"/>
          <ac:picMkLst>
            <pc:docMk/>
            <pc:sldMk cId="283505306" sldId="370"/>
            <ac:picMk id="68" creationId="{5B42B7C0-21A6-1C02-4A18-1CBAB3F5EBF9}"/>
          </ac:picMkLst>
        </pc:picChg>
        <pc:picChg chg="mod">
          <ac:chgData name="Tan Kwan Yick" userId="b81d6da4-2cc1-4ba5-995c-7eb21f28020a" providerId="ADAL" clId="{D2E0B340-1B6B-4856-8638-6AFA7F6127B0}" dt="2023-04-28T08:13:26.077" v="16850" actId="571"/>
          <ac:picMkLst>
            <pc:docMk/>
            <pc:sldMk cId="283505306" sldId="370"/>
            <ac:picMk id="69" creationId="{89EC3858-CB32-C093-FACF-9A5CF22D92A9}"/>
          </ac:picMkLst>
        </pc:picChg>
        <pc:picChg chg="mod">
          <ac:chgData name="Tan Kwan Yick" userId="b81d6da4-2cc1-4ba5-995c-7eb21f28020a" providerId="ADAL" clId="{D2E0B340-1B6B-4856-8638-6AFA7F6127B0}" dt="2023-04-28T08:13:26.077" v="16850" actId="571"/>
          <ac:picMkLst>
            <pc:docMk/>
            <pc:sldMk cId="283505306" sldId="370"/>
            <ac:picMk id="70" creationId="{ED2379D8-EF62-6C9C-89D7-24B7C97A733A}"/>
          </ac:picMkLst>
        </pc:picChg>
        <pc:picChg chg="add mod">
          <ac:chgData name="Tan Kwan Yick" userId="b81d6da4-2cc1-4ba5-995c-7eb21f28020a" providerId="ADAL" clId="{D2E0B340-1B6B-4856-8638-6AFA7F6127B0}" dt="2023-04-28T08:28:29.145" v="16887" actId="1076"/>
          <ac:picMkLst>
            <pc:docMk/>
            <pc:sldMk cId="283505306" sldId="370"/>
            <ac:picMk id="74" creationId="{8740E7C6-D147-253D-E4B9-3DD508ED589C}"/>
          </ac:picMkLst>
        </pc:picChg>
        <pc:picChg chg="mod">
          <ac:chgData name="Tan Kwan Yick" userId="b81d6da4-2cc1-4ba5-995c-7eb21f28020a" providerId="ADAL" clId="{D2E0B340-1B6B-4856-8638-6AFA7F6127B0}" dt="2023-04-28T08:29:26.064" v="16889" actId="1076"/>
          <ac:picMkLst>
            <pc:docMk/>
            <pc:sldMk cId="283505306" sldId="370"/>
            <ac:picMk id="87" creationId="{1FA6B366-3C7F-7267-2700-8F254720C5D6}"/>
          </ac:picMkLst>
        </pc:picChg>
        <pc:picChg chg="mod">
          <ac:chgData name="Tan Kwan Yick" userId="b81d6da4-2cc1-4ba5-995c-7eb21f28020a" providerId="ADAL" clId="{D2E0B340-1B6B-4856-8638-6AFA7F6127B0}" dt="2023-04-28T08:30:08.335" v="16891" actId="1076"/>
          <ac:picMkLst>
            <pc:docMk/>
            <pc:sldMk cId="283505306" sldId="370"/>
            <ac:picMk id="90" creationId="{871694C8-4426-2750-B966-57BBED16A21D}"/>
          </ac:picMkLst>
        </pc:picChg>
        <pc:cxnChg chg="add del mod">
          <ac:chgData name="Tan Kwan Yick" userId="b81d6da4-2cc1-4ba5-995c-7eb21f28020a" providerId="ADAL" clId="{D2E0B340-1B6B-4856-8638-6AFA7F6127B0}" dt="2023-04-28T07:55:52.192" v="16439" actId="11529"/>
          <ac:cxnSpMkLst>
            <pc:docMk/>
            <pc:sldMk cId="283505306" sldId="370"/>
            <ac:cxnSpMk id="13" creationId="{DBB7662C-3EF0-972C-4A84-EC2DB4CE5337}"/>
          </ac:cxnSpMkLst>
        </pc:cxnChg>
        <pc:cxnChg chg="add del mod">
          <ac:chgData name="Tan Kwan Yick" userId="b81d6da4-2cc1-4ba5-995c-7eb21f28020a" providerId="ADAL" clId="{D2E0B340-1B6B-4856-8638-6AFA7F6127B0}" dt="2023-04-28T08:27:52.497" v="16876" actId="478"/>
          <ac:cxnSpMkLst>
            <pc:docMk/>
            <pc:sldMk cId="283505306" sldId="370"/>
            <ac:cxnSpMk id="16" creationId="{D9773759-F55D-931D-E217-B97B82EA0F6C}"/>
          </ac:cxnSpMkLst>
        </pc:cxnChg>
        <pc:cxnChg chg="add del mod">
          <ac:chgData name="Tan Kwan Yick" userId="b81d6da4-2cc1-4ba5-995c-7eb21f28020a" providerId="ADAL" clId="{D2E0B340-1B6B-4856-8638-6AFA7F6127B0}" dt="2023-04-28T08:27:25.868" v="16869" actId="478"/>
          <ac:cxnSpMkLst>
            <pc:docMk/>
            <pc:sldMk cId="283505306" sldId="370"/>
            <ac:cxnSpMk id="31" creationId="{451762B1-ED4B-5A44-DBC5-15F8B2363E41}"/>
          </ac:cxnSpMkLst>
        </pc:cxnChg>
        <pc:cxnChg chg="add del mod">
          <ac:chgData name="Tan Kwan Yick" userId="b81d6da4-2cc1-4ba5-995c-7eb21f28020a" providerId="ADAL" clId="{D2E0B340-1B6B-4856-8638-6AFA7F6127B0}" dt="2023-04-28T08:07:11.340" v="16549" actId="478"/>
          <ac:cxnSpMkLst>
            <pc:docMk/>
            <pc:sldMk cId="283505306" sldId="370"/>
            <ac:cxnSpMk id="33" creationId="{B217B860-485A-3687-D8AA-F97196134769}"/>
          </ac:cxnSpMkLst>
        </pc:cxnChg>
        <pc:cxnChg chg="add del">
          <ac:chgData name="Tan Kwan Yick" userId="b81d6da4-2cc1-4ba5-995c-7eb21f28020a" providerId="ADAL" clId="{D2E0B340-1B6B-4856-8638-6AFA7F6127B0}" dt="2023-04-28T08:07:07.446" v="16548" actId="478"/>
          <ac:cxnSpMkLst>
            <pc:docMk/>
            <pc:sldMk cId="283505306" sldId="370"/>
            <ac:cxnSpMk id="35" creationId="{C481F4E1-4695-075D-B66D-2911591BC29D}"/>
          </ac:cxnSpMkLst>
        </pc:cxnChg>
        <pc:cxnChg chg="add del mod">
          <ac:chgData name="Tan Kwan Yick" userId="b81d6da4-2cc1-4ba5-995c-7eb21f28020a" providerId="ADAL" clId="{D2E0B340-1B6B-4856-8638-6AFA7F6127B0}" dt="2023-04-28T08:27:56.962" v="16879" actId="478"/>
          <ac:cxnSpMkLst>
            <pc:docMk/>
            <pc:sldMk cId="283505306" sldId="370"/>
            <ac:cxnSpMk id="36" creationId="{08DFBE66-B7E6-50EE-091F-F9E62D90D46B}"/>
          </ac:cxnSpMkLst>
        </pc:cxnChg>
        <pc:cxnChg chg="add del mod">
          <ac:chgData name="Tan Kwan Yick" userId="b81d6da4-2cc1-4ba5-995c-7eb21f28020a" providerId="ADAL" clId="{D2E0B340-1B6B-4856-8638-6AFA7F6127B0}" dt="2023-04-28T08:08:23.246" v="16611" actId="478"/>
          <ac:cxnSpMkLst>
            <pc:docMk/>
            <pc:sldMk cId="283505306" sldId="370"/>
            <ac:cxnSpMk id="38" creationId="{4412EEB7-BD15-67E5-1365-CF7E12BB0747}"/>
          </ac:cxnSpMkLst>
        </pc:cxnChg>
        <pc:cxnChg chg="add del mod">
          <ac:chgData name="Tan Kwan Yick" userId="b81d6da4-2cc1-4ba5-995c-7eb21f28020a" providerId="ADAL" clId="{D2E0B340-1B6B-4856-8638-6AFA7F6127B0}" dt="2023-04-28T08:27:49.767" v="16875" actId="478"/>
          <ac:cxnSpMkLst>
            <pc:docMk/>
            <pc:sldMk cId="283505306" sldId="370"/>
            <ac:cxnSpMk id="40" creationId="{DACA0958-F17F-2B43-2605-11E62EAE7219}"/>
          </ac:cxnSpMkLst>
        </pc:cxnChg>
        <pc:cxnChg chg="add del mod">
          <ac:chgData name="Tan Kwan Yick" userId="b81d6da4-2cc1-4ba5-995c-7eb21f28020a" providerId="ADAL" clId="{D2E0B340-1B6B-4856-8638-6AFA7F6127B0}" dt="2023-04-28T08:27:54.208" v="16877" actId="478"/>
          <ac:cxnSpMkLst>
            <pc:docMk/>
            <pc:sldMk cId="283505306" sldId="370"/>
            <ac:cxnSpMk id="42" creationId="{8966162C-1D37-2696-ACDA-749BBE73E28E}"/>
          </ac:cxnSpMkLst>
        </pc:cxnChg>
        <pc:cxnChg chg="mod">
          <ac:chgData name="Tan Kwan Yick" userId="b81d6da4-2cc1-4ba5-995c-7eb21f28020a" providerId="ADAL" clId="{D2E0B340-1B6B-4856-8638-6AFA7F6127B0}" dt="2023-04-28T08:13:26.077" v="16850" actId="571"/>
          <ac:cxnSpMkLst>
            <pc:docMk/>
            <pc:sldMk cId="283505306" sldId="370"/>
            <ac:cxnSpMk id="59" creationId="{9F0319A8-2931-A6F7-54F3-766C9617A724}"/>
          </ac:cxnSpMkLst>
        </pc:cxnChg>
        <pc:cxnChg chg="mod">
          <ac:chgData name="Tan Kwan Yick" userId="b81d6da4-2cc1-4ba5-995c-7eb21f28020a" providerId="ADAL" clId="{D2E0B340-1B6B-4856-8638-6AFA7F6127B0}" dt="2023-04-28T08:13:26.077" v="16850" actId="571"/>
          <ac:cxnSpMkLst>
            <pc:docMk/>
            <pc:sldMk cId="283505306" sldId="370"/>
            <ac:cxnSpMk id="62" creationId="{5F362E02-C876-90B8-A3B1-1CC9EEFBD761}"/>
          </ac:cxnSpMkLst>
        </pc:cxnChg>
        <pc:cxnChg chg="mod">
          <ac:chgData name="Tan Kwan Yick" userId="b81d6da4-2cc1-4ba5-995c-7eb21f28020a" providerId="ADAL" clId="{D2E0B340-1B6B-4856-8638-6AFA7F6127B0}" dt="2023-04-28T08:13:26.077" v="16850" actId="571"/>
          <ac:cxnSpMkLst>
            <pc:docMk/>
            <pc:sldMk cId="283505306" sldId="370"/>
            <ac:cxnSpMk id="63" creationId="{CA9E1E82-CFAB-25E3-45E6-25467DB4317C}"/>
          </ac:cxnSpMkLst>
        </pc:cxnChg>
        <pc:cxnChg chg="mod">
          <ac:chgData name="Tan Kwan Yick" userId="b81d6da4-2cc1-4ba5-995c-7eb21f28020a" providerId="ADAL" clId="{D2E0B340-1B6B-4856-8638-6AFA7F6127B0}" dt="2023-04-28T08:13:26.077" v="16850" actId="571"/>
          <ac:cxnSpMkLst>
            <pc:docMk/>
            <pc:sldMk cId="283505306" sldId="370"/>
            <ac:cxnSpMk id="64" creationId="{472770DA-B8CC-7E0E-226C-85F34AC1ED28}"/>
          </ac:cxnSpMkLst>
        </pc:cxnChg>
        <pc:cxnChg chg="mod">
          <ac:chgData name="Tan Kwan Yick" userId="b81d6da4-2cc1-4ba5-995c-7eb21f28020a" providerId="ADAL" clId="{D2E0B340-1B6B-4856-8638-6AFA7F6127B0}" dt="2023-04-28T08:13:26.077" v="16850" actId="571"/>
          <ac:cxnSpMkLst>
            <pc:docMk/>
            <pc:sldMk cId="283505306" sldId="370"/>
            <ac:cxnSpMk id="65" creationId="{14493CEB-A2E3-9473-9F40-17C55F3118A3}"/>
          </ac:cxnSpMkLst>
        </pc:cxnChg>
      </pc:sldChg>
      <pc:sldChg chg="addSp delSp modSp mod modNotesTx">
        <pc:chgData name="Tan Kwan Yick" userId="b81d6da4-2cc1-4ba5-995c-7eb21f28020a" providerId="ADAL" clId="{D2E0B340-1B6B-4856-8638-6AFA7F6127B0}" dt="2023-04-25T13:23:31.003" v="2377" actId="1076"/>
        <pc:sldMkLst>
          <pc:docMk/>
          <pc:sldMk cId="1506677781" sldId="371"/>
        </pc:sldMkLst>
        <pc:spChg chg="del">
          <ac:chgData name="Tan Kwan Yick" userId="b81d6da4-2cc1-4ba5-995c-7eb21f28020a" providerId="ADAL" clId="{D2E0B340-1B6B-4856-8638-6AFA7F6127B0}" dt="2023-04-25T13:22:47.097" v="2370" actId="478"/>
          <ac:spMkLst>
            <pc:docMk/>
            <pc:sldMk cId="1506677781" sldId="371"/>
            <ac:spMk id="2" creationId="{5E9D92B1-4CF6-4665-6A8F-B521F30B20E8}"/>
          </ac:spMkLst>
        </pc:spChg>
        <pc:spChg chg="add mod">
          <ac:chgData name="Tan Kwan Yick" userId="b81d6da4-2cc1-4ba5-995c-7eb21f28020a" providerId="ADAL" clId="{D2E0B340-1B6B-4856-8638-6AFA7F6127B0}" dt="2023-04-25T13:22:44.141" v="2369"/>
          <ac:spMkLst>
            <pc:docMk/>
            <pc:sldMk cId="1506677781" sldId="371"/>
            <ac:spMk id="7" creationId="{94ED222E-C2F8-9CA8-C88B-0852C0D63843}"/>
          </ac:spMkLst>
        </pc:spChg>
        <pc:spChg chg="mod">
          <ac:chgData name="Tan Kwan Yick" userId="b81d6da4-2cc1-4ba5-995c-7eb21f28020a" providerId="ADAL" clId="{D2E0B340-1B6B-4856-8638-6AFA7F6127B0}" dt="2023-04-25T13:23:20.471" v="2374" actId="1076"/>
          <ac:spMkLst>
            <pc:docMk/>
            <pc:sldMk cId="1506677781" sldId="371"/>
            <ac:spMk id="8" creationId="{149B3E8B-F297-F78A-8AC3-91CE6DB3BE89}"/>
          </ac:spMkLst>
        </pc:spChg>
        <pc:spChg chg="add del mod">
          <ac:chgData name="Tan Kwan Yick" userId="b81d6da4-2cc1-4ba5-995c-7eb21f28020a" providerId="ADAL" clId="{D2E0B340-1B6B-4856-8638-6AFA7F6127B0}" dt="2023-04-25T13:22:48.723" v="2371" actId="478"/>
          <ac:spMkLst>
            <pc:docMk/>
            <pc:sldMk cId="1506677781" sldId="371"/>
            <ac:spMk id="10" creationId="{E0A03D13-5D95-8592-48B3-40E6FB832362}"/>
          </ac:spMkLst>
        </pc:spChg>
        <pc:spChg chg="mod">
          <ac:chgData name="Tan Kwan Yick" userId="b81d6da4-2cc1-4ba5-995c-7eb21f28020a" providerId="ADAL" clId="{D2E0B340-1B6B-4856-8638-6AFA7F6127B0}" dt="2023-04-25T13:23:22.882" v="2375" actId="1076"/>
          <ac:spMkLst>
            <pc:docMk/>
            <pc:sldMk cId="1506677781" sldId="371"/>
            <ac:spMk id="13" creationId="{A16C8661-8508-C977-EF05-21419CD7CC19}"/>
          </ac:spMkLst>
        </pc:spChg>
        <pc:picChg chg="mod">
          <ac:chgData name="Tan Kwan Yick" userId="b81d6da4-2cc1-4ba5-995c-7eb21f28020a" providerId="ADAL" clId="{D2E0B340-1B6B-4856-8638-6AFA7F6127B0}" dt="2023-04-25T13:23:31.003" v="2377" actId="1076"/>
          <ac:picMkLst>
            <pc:docMk/>
            <pc:sldMk cId="1506677781" sldId="371"/>
            <ac:picMk id="12" creationId="{5D40999E-FB53-75E4-A798-EBD5D85BA478}"/>
          </ac:picMkLst>
        </pc:picChg>
      </pc:sldChg>
      <pc:sldChg chg="modSp mod modNotesTx">
        <pc:chgData name="Tan Kwan Yick" userId="b81d6da4-2cc1-4ba5-995c-7eb21f28020a" providerId="ADAL" clId="{D2E0B340-1B6B-4856-8638-6AFA7F6127B0}" dt="2023-04-24T15:36:00.788" v="1452" actId="255"/>
        <pc:sldMkLst>
          <pc:docMk/>
          <pc:sldMk cId="2912603142" sldId="372"/>
        </pc:sldMkLst>
        <pc:spChg chg="mod">
          <ac:chgData name="Tan Kwan Yick" userId="b81d6da4-2cc1-4ba5-995c-7eb21f28020a" providerId="ADAL" clId="{D2E0B340-1B6B-4856-8638-6AFA7F6127B0}" dt="2023-04-24T11:21:45.707" v="716" actId="14100"/>
          <ac:spMkLst>
            <pc:docMk/>
            <pc:sldMk cId="2912603142" sldId="372"/>
            <ac:spMk id="12" creationId="{4D9564A5-4E16-A617-9DAC-B22116267CBC}"/>
          </ac:spMkLst>
        </pc:spChg>
        <pc:spChg chg="mod">
          <ac:chgData name="Tan Kwan Yick" userId="b81d6da4-2cc1-4ba5-995c-7eb21f28020a" providerId="ADAL" clId="{D2E0B340-1B6B-4856-8638-6AFA7F6127B0}" dt="2023-04-24T15:36:00.788" v="1452" actId="255"/>
          <ac:spMkLst>
            <pc:docMk/>
            <pc:sldMk cId="2912603142" sldId="372"/>
            <ac:spMk id="13" creationId="{0DBFC081-AACA-DE8C-77E5-AD65590384B9}"/>
          </ac:spMkLst>
        </pc:spChg>
        <pc:spChg chg="mod">
          <ac:chgData name="Tan Kwan Yick" userId="b81d6da4-2cc1-4ba5-995c-7eb21f28020a" providerId="ADAL" clId="{D2E0B340-1B6B-4856-8638-6AFA7F6127B0}" dt="2023-04-24T15:36:00.788" v="1452" actId="255"/>
          <ac:spMkLst>
            <pc:docMk/>
            <pc:sldMk cId="2912603142" sldId="372"/>
            <ac:spMk id="14" creationId="{D9CB2F99-8A91-0C87-98FD-31F3E0F316FD}"/>
          </ac:spMkLst>
        </pc:spChg>
        <pc:spChg chg="mod">
          <ac:chgData name="Tan Kwan Yick" userId="b81d6da4-2cc1-4ba5-995c-7eb21f28020a" providerId="ADAL" clId="{D2E0B340-1B6B-4856-8638-6AFA7F6127B0}" dt="2023-04-24T15:36:00.788" v="1452" actId="255"/>
          <ac:spMkLst>
            <pc:docMk/>
            <pc:sldMk cId="2912603142" sldId="372"/>
            <ac:spMk id="16" creationId="{B370F959-BC80-D8BA-6096-E94B59E7EE19}"/>
          </ac:spMkLst>
        </pc:spChg>
      </pc:sldChg>
      <pc:sldChg chg="modSp add del mod">
        <pc:chgData name="Tan Kwan Yick" userId="b81d6da4-2cc1-4ba5-995c-7eb21f28020a" providerId="ADAL" clId="{D2E0B340-1B6B-4856-8638-6AFA7F6127B0}" dt="2023-04-24T12:40:43.129" v="1423" actId="47"/>
        <pc:sldMkLst>
          <pc:docMk/>
          <pc:sldMk cId="2346744945" sldId="376"/>
        </pc:sldMkLst>
        <pc:spChg chg="mod">
          <ac:chgData name="Tan Kwan Yick" userId="b81d6da4-2cc1-4ba5-995c-7eb21f28020a" providerId="ADAL" clId="{D2E0B340-1B6B-4856-8638-6AFA7F6127B0}" dt="2023-04-24T11:21:00.149" v="692" actId="20577"/>
          <ac:spMkLst>
            <pc:docMk/>
            <pc:sldMk cId="2346744945" sldId="376"/>
            <ac:spMk id="2" creationId="{4323D1EE-C32C-53C1-757A-AE3E8EDCB384}"/>
          </ac:spMkLst>
        </pc:spChg>
        <pc:spChg chg="mod">
          <ac:chgData name="Tan Kwan Yick" userId="b81d6da4-2cc1-4ba5-995c-7eb21f28020a" providerId="ADAL" clId="{D2E0B340-1B6B-4856-8638-6AFA7F6127B0}" dt="2023-04-24T12:38:58.615" v="1343" actId="20577"/>
          <ac:spMkLst>
            <pc:docMk/>
            <pc:sldMk cId="2346744945" sldId="376"/>
            <ac:spMk id="3" creationId="{6555E2EF-39E4-B5AE-143F-26AB1738E473}"/>
          </ac:spMkLst>
        </pc:spChg>
      </pc:sldChg>
      <pc:sldChg chg="delSp modSp add mod">
        <pc:chgData name="Tan Kwan Yick" userId="b81d6da4-2cc1-4ba5-995c-7eb21f28020a" providerId="ADAL" clId="{D2E0B340-1B6B-4856-8638-6AFA7F6127B0}" dt="2023-04-24T11:25:26.537" v="998" actId="20577"/>
        <pc:sldMkLst>
          <pc:docMk/>
          <pc:sldMk cId="2789340909" sldId="377"/>
        </pc:sldMkLst>
        <pc:spChg chg="mod">
          <ac:chgData name="Tan Kwan Yick" userId="b81d6da4-2cc1-4ba5-995c-7eb21f28020a" providerId="ADAL" clId="{D2E0B340-1B6B-4856-8638-6AFA7F6127B0}" dt="2023-04-24T11:25:15.619" v="962" actId="1076"/>
          <ac:spMkLst>
            <pc:docMk/>
            <pc:sldMk cId="2789340909" sldId="377"/>
            <ac:spMk id="10" creationId="{999AA318-F3D0-5E26-1F12-89E53188723C}"/>
          </ac:spMkLst>
        </pc:spChg>
        <pc:spChg chg="mod">
          <ac:chgData name="Tan Kwan Yick" userId="b81d6da4-2cc1-4ba5-995c-7eb21f28020a" providerId="ADAL" clId="{D2E0B340-1B6B-4856-8638-6AFA7F6127B0}" dt="2023-04-24T11:25:26.537" v="998" actId="20577"/>
          <ac:spMkLst>
            <pc:docMk/>
            <pc:sldMk cId="2789340909" sldId="377"/>
            <ac:spMk id="12" creationId="{4D9564A5-4E16-A617-9DAC-B22116267CBC}"/>
          </ac:spMkLst>
        </pc:spChg>
        <pc:spChg chg="del">
          <ac:chgData name="Tan Kwan Yick" userId="b81d6da4-2cc1-4ba5-995c-7eb21f28020a" providerId="ADAL" clId="{D2E0B340-1B6B-4856-8638-6AFA7F6127B0}" dt="2023-04-24T11:25:12.449" v="960" actId="478"/>
          <ac:spMkLst>
            <pc:docMk/>
            <pc:sldMk cId="2789340909" sldId="377"/>
            <ac:spMk id="14" creationId="{D9CB2F99-8A91-0C87-98FD-31F3E0F316FD}"/>
          </ac:spMkLst>
        </pc:spChg>
        <pc:spChg chg="del">
          <ac:chgData name="Tan Kwan Yick" userId="b81d6da4-2cc1-4ba5-995c-7eb21f28020a" providerId="ADAL" clId="{D2E0B340-1B6B-4856-8638-6AFA7F6127B0}" dt="2023-04-24T11:25:13.320" v="961" actId="478"/>
          <ac:spMkLst>
            <pc:docMk/>
            <pc:sldMk cId="2789340909" sldId="377"/>
            <ac:spMk id="16" creationId="{B370F959-BC80-D8BA-6096-E94B59E7EE19}"/>
          </ac:spMkLst>
        </pc:spChg>
        <pc:picChg chg="mod">
          <ac:chgData name="Tan Kwan Yick" userId="b81d6da4-2cc1-4ba5-995c-7eb21f28020a" providerId="ADAL" clId="{D2E0B340-1B6B-4856-8638-6AFA7F6127B0}" dt="2023-04-24T11:25:15.619" v="962" actId="1076"/>
          <ac:picMkLst>
            <pc:docMk/>
            <pc:sldMk cId="2789340909" sldId="377"/>
            <ac:picMk id="8" creationId="{971660A6-9FFF-BFC0-4E2A-2BDDD2F949A5}"/>
          </ac:picMkLst>
        </pc:picChg>
      </pc:sldChg>
      <pc:sldChg chg="addSp delSp modSp add mod ord">
        <pc:chgData name="Tan Kwan Yick" userId="b81d6da4-2cc1-4ba5-995c-7eb21f28020a" providerId="ADAL" clId="{D2E0B340-1B6B-4856-8638-6AFA7F6127B0}" dt="2023-04-24T12:17:41.678" v="1311" actId="20577"/>
        <pc:sldMkLst>
          <pc:docMk/>
          <pc:sldMk cId="4059553400" sldId="378"/>
        </pc:sldMkLst>
        <pc:spChg chg="add mod">
          <ac:chgData name="Tan Kwan Yick" userId="b81d6da4-2cc1-4ba5-995c-7eb21f28020a" providerId="ADAL" clId="{D2E0B340-1B6B-4856-8638-6AFA7F6127B0}" dt="2023-04-24T12:17:41.678" v="1311" actId="20577"/>
          <ac:spMkLst>
            <pc:docMk/>
            <pc:sldMk cId="4059553400" sldId="378"/>
            <ac:spMk id="7" creationId="{25EC3C59-D1D9-A448-CB31-9B5CD9C9C9A2}"/>
          </ac:spMkLst>
        </pc:spChg>
        <pc:picChg chg="del">
          <ac:chgData name="Tan Kwan Yick" userId="b81d6da4-2cc1-4ba5-995c-7eb21f28020a" providerId="ADAL" clId="{D2E0B340-1B6B-4856-8638-6AFA7F6127B0}" dt="2023-04-24T12:14:23.107" v="1115" actId="478"/>
          <ac:picMkLst>
            <pc:docMk/>
            <pc:sldMk cId="4059553400" sldId="378"/>
            <ac:picMk id="17" creationId="{F0A310B2-5CCE-ADD7-573F-AADF088F428E}"/>
          </ac:picMkLst>
        </pc:picChg>
      </pc:sldChg>
      <pc:sldChg chg="addSp delSp modSp add mod modAnim modNotesTx">
        <pc:chgData name="Tan Kwan Yick" userId="b81d6da4-2cc1-4ba5-995c-7eb21f28020a" providerId="ADAL" clId="{D2E0B340-1B6B-4856-8638-6AFA7F6127B0}" dt="2023-04-28T13:19:27.469" v="17034"/>
        <pc:sldMkLst>
          <pc:docMk/>
          <pc:sldMk cId="2056505000" sldId="380"/>
        </pc:sldMkLst>
        <pc:spChg chg="del mod">
          <ac:chgData name="Tan Kwan Yick" userId="b81d6da4-2cc1-4ba5-995c-7eb21f28020a" providerId="ADAL" clId="{D2E0B340-1B6B-4856-8638-6AFA7F6127B0}" dt="2023-04-25T13:23:45.216" v="2378" actId="478"/>
          <ac:spMkLst>
            <pc:docMk/>
            <pc:sldMk cId="2056505000" sldId="380"/>
            <ac:spMk id="2" creationId="{C240673D-0725-ABCA-13A9-771A19AEC82F}"/>
          </ac:spMkLst>
        </pc:spChg>
        <pc:spChg chg="mod">
          <ac:chgData name="Tan Kwan Yick" userId="b81d6da4-2cc1-4ba5-995c-7eb21f28020a" providerId="ADAL" clId="{D2E0B340-1B6B-4856-8638-6AFA7F6127B0}" dt="2023-04-24T15:39:20.120" v="1535" actId="21"/>
          <ac:spMkLst>
            <pc:docMk/>
            <pc:sldMk cId="2056505000" sldId="380"/>
            <ac:spMk id="3" creationId="{E6EC9298-DF06-8DA4-A833-9B06D16ED227}"/>
          </ac:spMkLst>
        </pc:spChg>
        <pc:spChg chg="del mod">
          <ac:chgData name="Tan Kwan Yick" userId="b81d6da4-2cc1-4ba5-995c-7eb21f28020a" providerId="ADAL" clId="{D2E0B340-1B6B-4856-8638-6AFA7F6127B0}" dt="2023-04-24T15:40:30.807" v="1557" actId="478"/>
          <ac:spMkLst>
            <pc:docMk/>
            <pc:sldMk cId="2056505000" sldId="380"/>
            <ac:spMk id="5" creationId="{06EE024A-DA49-4387-BF5A-4CFA91434243}"/>
          </ac:spMkLst>
        </pc:spChg>
        <pc:spChg chg="add mod">
          <ac:chgData name="Tan Kwan Yick" userId="b81d6da4-2cc1-4ba5-995c-7eb21f28020a" providerId="ADAL" clId="{D2E0B340-1B6B-4856-8638-6AFA7F6127B0}" dt="2023-04-24T15:51:04.071" v="1726" actId="1035"/>
          <ac:spMkLst>
            <pc:docMk/>
            <pc:sldMk cId="2056505000" sldId="380"/>
            <ac:spMk id="6" creationId="{F5BFEA62-7749-3F01-78DF-7AFA2AE570A3}"/>
          </ac:spMkLst>
        </pc:spChg>
        <pc:spChg chg="del">
          <ac:chgData name="Tan Kwan Yick" userId="b81d6da4-2cc1-4ba5-995c-7eb21f28020a" providerId="ADAL" clId="{D2E0B340-1B6B-4856-8638-6AFA7F6127B0}" dt="2023-04-24T15:42:26.059" v="1594" actId="478"/>
          <ac:spMkLst>
            <pc:docMk/>
            <pc:sldMk cId="2056505000" sldId="380"/>
            <ac:spMk id="9" creationId="{275758E6-1E02-7EC4-5DCD-866FB2C2A495}"/>
          </ac:spMkLst>
        </pc:spChg>
        <pc:spChg chg="mod">
          <ac:chgData name="Tan Kwan Yick" userId="b81d6da4-2cc1-4ba5-995c-7eb21f28020a" providerId="ADAL" clId="{D2E0B340-1B6B-4856-8638-6AFA7F6127B0}" dt="2023-04-24T15:51:04.071" v="1726" actId="1035"/>
          <ac:spMkLst>
            <pc:docMk/>
            <pc:sldMk cId="2056505000" sldId="380"/>
            <ac:spMk id="10" creationId="{999AA318-F3D0-5E26-1F12-89E53188723C}"/>
          </ac:spMkLst>
        </pc:spChg>
        <pc:spChg chg="del">
          <ac:chgData name="Tan Kwan Yick" userId="b81d6da4-2cc1-4ba5-995c-7eb21f28020a" providerId="ADAL" clId="{D2E0B340-1B6B-4856-8638-6AFA7F6127B0}" dt="2023-04-24T15:44:09.476" v="1623" actId="478"/>
          <ac:spMkLst>
            <pc:docMk/>
            <pc:sldMk cId="2056505000" sldId="380"/>
            <ac:spMk id="11" creationId="{859EF343-2E02-360F-A93C-CB471CA5FE37}"/>
          </ac:spMkLst>
        </pc:spChg>
        <pc:spChg chg="mod">
          <ac:chgData name="Tan Kwan Yick" userId="b81d6da4-2cc1-4ba5-995c-7eb21f28020a" providerId="ADAL" clId="{D2E0B340-1B6B-4856-8638-6AFA7F6127B0}" dt="2023-04-24T15:40:09.759" v="1553" actId="20577"/>
          <ac:spMkLst>
            <pc:docMk/>
            <pc:sldMk cId="2056505000" sldId="380"/>
            <ac:spMk id="12" creationId="{6A897273-83FE-F433-FE02-B8053FE73BB0}"/>
          </ac:spMkLst>
        </pc:spChg>
        <pc:spChg chg="mod">
          <ac:chgData name="Tan Kwan Yick" userId="b81d6da4-2cc1-4ba5-995c-7eb21f28020a" providerId="ADAL" clId="{D2E0B340-1B6B-4856-8638-6AFA7F6127B0}" dt="2023-04-24T15:46:01.464" v="1639" actId="255"/>
          <ac:spMkLst>
            <pc:docMk/>
            <pc:sldMk cId="2056505000" sldId="380"/>
            <ac:spMk id="13" creationId="{0DBFC081-AACA-DE8C-77E5-AD65590384B9}"/>
          </ac:spMkLst>
        </pc:spChg>
        <pc:spChg chg="mod">
          <ac:chgData name="Tan Kwan Yick" userId="b81d6da4-2cc1-4ba5-995c-7eb21f28020a" providerId="ADAL" clId="{D2E0B340-1B6B-4856-8638-6AFA7F6127B0}" dt="2023-04-24T15:46:01.464" v="1639" actId="255"/>
          <ac:spMkLst>
            <pc:docMk/>
            <pc:sldMk cId="2056505000" sldId="380"/>
            <ac:spMk id="14" creationId="{D9CB2F99-8A91-0C87-98FD-31F3E0F316FD}"/>
          </ac:spMkLst>
        </pc:spChg>
        <pc:spChg chg="mod">
          <ac:chgData name="Tan Kwan Yick" userId="b81d6da4-2cc1-4ba5-995c-7eb21f28020a" providerId="ADAL" clId="{D2E0B340-1B6B-4856-8638-6AFA7F6127B0}" dt="2023-04-24T15:46:31.220" v="1640" actId="1076"/>
          <ac:spMkLst>
            <pc:docMk/>
            <pc:sldMk cId="2056505000" sldId="380"/>
            <ac:spMk id="16" creationId="{B370F959-BC80-D8BA-6096-E94B59E7EE19}"/>
          </ac:spMkLst>
        </pc:spChg>
        <pc:spChg chg="mod">
          <ac:chgData name="Tan Kwan Yick" userId="b81d6da4-2cc1-4ba5-995c-7eb21f28020a" providerId="ADAL" clId="{D2E0B340-1B6B-4856-8638-6AFA7F6127B0}" dt="2023-04-24T15:39:49.411" v="1543" actId="21"/>
          <ac:spMkLst>
            <pc:docMk/>
            <pc:sldMk cId="2056505000" sldId="380"/>
            <ac:spMk id="17" creationId="{6A08837A-418A-A839-8CF3-68C7B87B623E}"/>
          </ac:spMkLst>
        </pc:spChg>
        <pc:spChg chg="mod">
          <ac:chgData name="Tan Kwan Yick" userId="b81d6da4-2cc1-4ba5-995c-7eb21f28020a" providerId="ADAL" clId="{D2E0B340-1B6B-4856-8638-6AFA7F6127B0}" dt="2023-04-24T15:39:52.516" v="1545" actId="21"/>
          <ac:spMkLst>
            <pc:docMk/>
            <pc:sldMk cId="2056505000" sldId="380"/>
            <ac:spMk id="19" creationId="{19330BF3-2B92-29CF-BB75-8F2D8FC68D16}"/>
          </ac:spMkLst>
        </pc:spChg>
        <pc:spChg chg="mod">
          <ac:chgData name="Tan Kwan Yick" userId="b81d6da4-2cc1-4ba5-995c-7eb21f28020a" providerId="ADAL" clId="{D2E0B340-1B6B-4856-8638-6AFA7F6127B0}" dt="2023-04-24T15:42:00.112" v="1581" actId="21"/>
          <ac:spMkLst>
            <pc:docMk/>
            <pc:sldMk cId="2056505000" sldId="380"/>
            <ac:spMk id="21" creationId="{095CF5F9-44C0-1AD4-4F66-DF37C267A34D}"/>
          </ac:spMkLst>
        </pc:spChg>
        <pc:spChg chg="mod">
          <ac:chgData name="Tan Kwan Yick" userId="b81d6da4-2cc1-4ba5-995c-7eb21f28020a" providerId="ADAL" clId="{D2E0B340-1B6B-4856-8638-6AFA7F6127B0}" dt="2023-04-24T15:42:04.575" v="1583" actId="21"/>
          <ac:spMkLst>
            <pc:docMk/>
            <pc:sldMk cId="2056505000" sldId="380"/>
            <ac:spMk id="23" creationId="{A955EEB5-624C-E7D7-3202-EAD0B7CFC36D}"/>
          </ac:spMkLst>
        </pc:spChg>
        <pc:spChg chg="mod">
          <ac:chgData name="Tan Kwan Yick" userId="b81d6da4-2cc1-4ba5-995c-7eb21f28020a" providerId="ADAL" clId="{D2E0B340-1B6B-4856-8638-6AFA7F6127B0}" dt="2023-04-24T15:42:07.720" v="1585" actId="21"/>
          <ac:spMkLst>
            <pc:docMk/>
            <pc:sldMk cId="2056505000" sldId="380"/>
            <ac:spMk id="25" creationId="{2F7C7E17-D4C3-8AD2-AFD6-D7D045FA8FB4}"/>
          </ac:spMkLst>
        </pc:spChg>
        <pc:spChg chg="mod">
          <ac:chgData name="Tan Kwan Yick" userId="b81d6da4-2cc1-4ba5-995c-7eb21f28020a" providerId="ADAL" clId="{D2E0B340-1B6B-4856-8638-6AFA7F6127B0}" dt="2023-04-24T15:42:11.038" v="1587" actId="21"/>
          <ac:spMkLst>
            <pc:docMk/>
            <pc:sldMk cId="2056505000" sldId="380"/>
            <ac:spMk id="27" creationId="{B5D038BB-34BC-48AF-5401-785D55B4E1AC}"/>
          </ac:spMkLst>
        </pc:spChg>
        <pc:spChg chg="add del mod">
          <ac:chgData name="Tan Kwan Yick" userId="b81d6da4-2cc1-4ba5-995c-7eb21f28020a" providerId="ADAL" clId="{D2E0B340-1B6B-4856-8638-6AFA7F6127B0}" dt="2023-04-25T13:23:47.099" v="2379" actId="478"/>
          <ac:spMkLst>
            <pc:docMk/>
            <pc:sldMk cId="2056505000" sldId="380"/>
            <ac:spMk id="28" creationId="{072AA67F-CCCF-7F99-399C-821E5C62A9DC}"/>
          </ac:spMkLst>
        </pc:spChg>
        <pc:spChg chg="add mod">
          <ac:chgData name="Tan Kwan Yick" userId="b81d6da4-2cc1-4ba5-995c-7eb21f28020a" providerId="ADAL" clId="{D2E0B340-1B6B-4856-8638-6AFA7F6127B0}" dt="2023-04-25T13:23:54.626" v="2398" actId="20577"/>
          <ac:spMkLst>
            <pc:docMk/>
            <pc:sldMk cId="2056505000" sldId="380"/>
            <ac:spMk id="29" creationId="{C76F0016-C57D-BFD7-C3EC-3C81A021795E}"/>
          </ac:spMkLst>
        </pc:spChg>
        <pc:spChg chg="add mod">
          <ac:chgData name="Tan Kwan Yick" userId="b81d6da4-2cc1-4ba5-995c-7eb21f28020a" providerId="ADAL" clId="{D2E0B340-1B6B-4856-8638-6AFA7F6127B0}" dt="2023-04-27T15:48:46.629" v="9670" actId="20577"/>
          <ac:spMkLst>
            <pc:docMk/>
            <pc:sldMk cId="2056505000" sldId="380"/>
            <ac:spMk id="31" creationId="{92FB2C96-2AA6-6495-B570-12901324090D}"/>
          </ac:spMkLst>
        </pc:spChg>
        <pc:spChg chg="mod">
          <ac:chgData name="Tan Kwan Yick" userId="b81d6da4-2cc1-4ba5-995c-7eb21f28020a" providerId="ADAL" clId="{D2E0B340-1B6B-4856-8638-6AFA7F6127B0}" dt="2023-04-24T15:43:48.855" v="1611" actId="21"/>
          <ac:spMkLst>
            <pc:docMk/>
            <pc:sldMk cId="2056505000" sldId="380"/>
            <ac:spMk id="37" creationId="{AA66960B-3DCA-0A45-BBD3-1113363030D1}"/>
          </ac:spMkLst>
        </pc:spChg>
        <pc:spChg chg="mod">
          <ac:chgData name="Tan Kwan Yick" userId="b81d6da4-2cc1-4ba5-995c-7eb21f28020a" providerId="ADAL" clId="{D2E0B340-1B6B-4856-8638-6AFA7F6127B0}" dt="2023-04-24T15:43:53.380" v="1613" actId="21"/>
          <ac:spMkLst>
            <pc:docMk/>
            <pc:sldMk cId="2056505000" sldId="380"/>
            <ac:spMk id="39" creationId="{17EF2A7D-4419-9F04-32B1-5CD640733D09}"/>
          </ac:spMkLst>
        </pc:spChg>
        <pc:spChg chg="mod">
          <ac:chgData name="Tan Kwan Yick" userId="b81d6da4-2cc1-4ba5-995c-7eb21f28020a" providerId="ADAL" clId="{D2E0B340-1B6B-4856-8638-6AFA7F6127B0}" dt="2023-04-24T15:43:56" v="1615" actId="21"/>
          <ac:spMkLst>
            <pc:docMk/>
            <pc:sldMk cId="2056505000" sldId="380"/>
            <ac:spMk id="41" creationId="{9FD28227-ED38-04EB-6F74-CF0A4C5C49DC}"/>
          </ac:spMkLst>
        </pc:spChg>
        <pc:spChg chg="mod">
          <ac:chgData name="Tan Kwan Yick" userId="b81d6da4-2cc1-4ba5-995c-7eb21f28020a" providerId="ADAL" clId="{D2E0B340-1B6B-4856-8638-6AFA7F6127B0}" dt="2023-04-24T15:43:58.753" v="1617" actId="21"/>
          <ac:spMkLst>
            <pc:docMk/>
            <pc:sldMk cId="2056505000" sldId="380"/>
            <ac:spMk id="43" creationId="{BE6F0FD3-F7E9-DDF7-B306-749116DACFC1}"/>
          </ac:spMkLst>
        </pc:spChg>
        <pc:spChg chg="mod">
          <ac:chgData name="Tan Kwan Yick" userId="b81d6da4-2cc1-4ba5-995c-7eb21f28020a" providerId="ADAL" clId="{D2E0B340-1B6B-4856-8638-6AFA7F6127B0}" dt="2023-04-24T15:39:58.066" v="1549" actId="21"/>
          <ac:spMkLst>
            <pc:docMk/>
            <pc:sldMk cId="2056505000" sldId="380"/>
            <ac:spMk id="51" creationId="{CCED0006-051F-C40F-93EE-ECA6083A5377}"/>
          </ac:spMkLst>
        </pc:spChg>
        <pc:spChg chg="mod">
          <ac:chgData name="Tan Kwan Yick" userId="b81d6da4-2cc1-4ba5-995c-7eb21f28020a" providerId="ADAL" clId="{D2E0B340-1B6B-4856-8638-6AFA7F6127B0}" dt="2023-04-24T15:42:15.233" v="1589" actId="21"/>
          <ac:spMkLst>
            <pc:docMk/>
            <pc:sldMk cId="2056505000" sldId="380"/>
            <ac:spMk id="53" creationId="{C6D2874C-8099-1088-E1E3-24DD1F01242A}"/>
          </ac:spMkLst>
        </pc:spChg>
        <pc:spChg chg="mod">
          <ac:chgData name="Tan Kwan Yick" userId="b81d6da4-2cc1-4ba5-995c-7eb21f28020a" providerId="ADAL" clId="{D2E0B340-1B6B-4856-8638-6AFA7F6127B0}" dt="2023-04-24T15:44:02.370" v="1619" actId="21"/>
          <ac:spMkLst>
            <pc:docMk/>
            <pc:sldMk cId="2056505000" sldId="380"/>
            <ac:spMk id="55" creationId="{3ECE2402-16DC-0F65-6009-7E1B6A53C4F2}"/>
          </ac:spMkLst>
        </pc:spChg>
        <pc:graphicFrameChg chg="add mod ord modGraphic">
          <ac:chgData name="Tan Kwan Yick" userId="b81d6da4-2cc1-4ba5-995c-7eb21f28020a" providerId="ADAL" clId="{D2E0B340-1B6B-4856-8638-6AFA7F6127B0}" dt="2023-04-24T15:54:56.760" v="1732" actId="404"/>
          <ac:graphicFrameMkLst>
            <pc:docMk/>
            <pc:sldMk cId="2056505000" sldId="380"/>
            <ac:graphicFrameMk id="7" creationId="{3FC634D5-97E3-5175-32DC-42D9ACADA7D2}"/>
          </ac:graphicFrameMkLst>
        </pc:graphicFrameChg>
        <pc:graphicFrameChg chg="add mod ord modGraphic">
          <ac:chgData name="Tan Kwan Yick" userId="b81d6da4-2cc1-4ba5-995c-7eb21f28020a" providerId="ADAL" clId="{D2E0B340-1B6B-4856-8638-6AFA7F6127B0}" dt="2023-04-24T15:55:07.905" v="1735" actId="14100"/>
          <ac:graphicFrameMkLst>
            <pc:docMk/>
            <pc:sldMk cId="2056505000" sldId="380"/>
            <ac:graphicFrameMk id="22" creationId="{B6E2BC77-58F6-E9E9-E2DC-4CE3EEB82E71}"/>
          </ac:graphicFrameMkLst>
        </pc:graphicFrameChg>
        <pc:graphicFrameChg chg="add mod ord modGraphic">
          <ac:chgData name="Tan Kwan Yick" userId="b81d6da4-2cc1-4ba5-995c-7eb21f28020a" providerId="ADAL" clId="{D2E0B340-1B6B-4856-8638-6AFA7F6127B0}" dt="2023-04-24T15:55:03.235" v="1734" actId="404"/>
          <ac:graphicFrameMkLst>
            <pc:docMk/>
            <pc:sldMk cId="2056505000" sldId="380"/>
            <ac:graphicFrameMk id="24" creationId="{90B475C2-9E79-1662-EA7F-268E8C2F86D9}"/>
          </ac:graphicFrameMkLst>
        </pc:graphicFrameChg>
        <pc:picChg chg="mod">
          <ac:chgData name="Tan Kwan Yick" userId="b81d6da4-2cc1-4ba5-995c-7eb21f28020a" providerId="ADAL" clId="{D2E0B340-1B6B-4856-8638-6AFA7F6127B0}" dt="2023-04-24T15:51:09.339" v="1727" actId="1076"/>
          <ac:picMkLst>
            <pc:docMk/>
            <pc:sldMk cId="2056505000" sldId="380"/>
            <ac:picMk id="8" creationId="{971660A6-9FFF-BFC0-4E2A-2BDDD2F949A5}"/>
          </ac:picMkLst>
        </pc:picChg>
        <pc:picChg chg="add del mod">
          <ac:chgData name="Tan Kwan Yick" userId="b81d6da4-2cc1-4ba5-995c-7eb21f28020a" providerId="ADAL" clId="{D2E0B340-1B6B-4856-8638-6AFA7F6127B0}" dt="2023-04-24T15:38:35.418" v="1531" actId="21"/>
          <ac:picMkLst>
            <pc:docMk/>
            <pc:sldMk cId="2056505000" sldId="380"/>
            <ac:picMk id="15" creationId="{BB50CA9E-7A20-D612-DE0D-B08A501017D4}"/>
          </ac:picMkLst>
        </pc:picChg>
        <pc:picChg chg="add mod">
          <ac:chgData name="Tan Kwan Yick" userId="b81d6da4-2cc1-4ba5-995c-7eb21f28020a" providerId="ADAL" clId="{D2E0B340-1B6B-4856-8638-6AFA7F6127B0}" dt="2023-04-24T15:55:29.304" v="1742" actId="1035"/>
          <ac:picMkLst>
            <pc:docMk/>
            <pc:sldMk cId="2056505000" sldId="380"/>
            <ac:picMk id="18" creationId="{92EFBDD8-6CDF-15FF-ADFF-863315BFEC7B}"/>
          </ac:picMkLst>
        </pc:picChg>
        <pc:picChg chg="add del mod">
          <ac:chgData name="Tan Kwan Yick" userId="b81d6da4-2cc1-4ba5-995c-7eb21f28020a" providerId="ADAL" clId="{D2E0B340-1B6B-4856-8638-6AFA7F6127B0}" dt="2023-04-24T15:38:42.046" v="1534" actId="478"/>
          <ac:picMkLst>
            <pc:docMk/>
            <pc:sldMk cId="2056505000" sldId="380"/>
            <ac:picMk id="20" creationId="{11EB6BC7-5080-5C64-F884-D718C2835C58}"/>
          </ac:picMkLst>
        </pc:picChg>
        <pc:picChg chg="mod">
          <ac:chgData name="Tan Kwan Yick" userId="b81d6da4-2cc1-4ba5-995c-7eb21f28020a" providerId="ADAL" clId="{D2E0B340-1B6B-4856-8638-6AFA7F6127B0}" dt="2023-04-24T15:55:38.149" v="1757" actId="1035"/>
          <ac:picMkLst>
            <pc:docMk/>
            <pc:sldMk cId="2056505000" sldId="380"/>
            <ac:picMk id="56" creationId="{327975B8-BAD9-1719-3FDA-3FEB29ADFAC9}"/>
          </ac:picMkLst>
        </pc:picChg>
        <pc:picChg chg="mod">
          <ac:chgData name="Tan Kwan Yick" userId="b81d6da4-2cc1-4ba5-995c-7eb21f28020a" providerId="ADAL" clId="{D2E0B340-1B6B-4856-8638-6AFA7F6127B0}" dt="2023-04-24T15:55:29.304" v="1742" actId="1035"/>
          <ac:picMkLst>
            <pc:docMk/>
            <pc:sldMk cId="2056505000" sldId="380"/>
            <ac:picMk id="1028" creationId="{85D800D5-2AEE-5208-2A1B-D072F9AC095B}"/>
          </ac:picMkLst>
        </pc:picChg>
        <pc:picChg chg="mod">
          <ac:chgData name="Tan Kwan Yick" userId="b81d6da4-2cc1-4ba5-995c-7eb21f28020a" providerId="ADAL" clId="{D2E0B340-1B6B-4856-8638-6AFA7F6127B0}" dt="2023-04-24T15:55:29.304" v="1742" actId="1035"/>
          <ac:picMkLst>
            <pc:docMk/>
            <pc:sldMk cId="2056505000" sldId="380"/>
            <ac:picMk id="1030" creationId="{4671191C-A29E-4F36-3630-C74BE9DA1E36}"/>
          </ac:picMkLst>
        </pc:picChg>
        <pc:picChg chg="mod">
          <ac:chgData name="Tan Kwan Yick" userId="b81d6da4-2cc1-4ba5-995c-7eb21f28020a" providerId="ADAL" clId="{D2E0B340-1B6B-4856-8638-6AFA7F6127B0}" dt="2023-04-24T15:55:29.304" v="1742" actId="1035"/>
          <ac:picMkLst>
            <pc:docMk/>
            <pc:sldMk cId="2056505000" sldId="380"/>
            <ac:picMk id="1032" creationId="{FB0EC6FF-0D1C-29DC-CA38-3CC446570CD2}"/>
          </ac:picMkLst>
        </pc:picChg>
        <pc:picChg chg="mod">
          <ac:chgData name="Tan Kwan Yick" userId="b81d6da4-2cc1-4ba5-995c-7eb21f28020a" providerId="ADAL" clId="{D2E0B340-1B6B-4856-8638-6AFA7F6127B0}" dt="2023-04-24T15:55:29.304" v="1742" actId="1035"/>
          <ac:picMkLst>
            <pc:docMk/>
            <pc:sldMk cId="2056505000" sldId="380"/>
            <ac:picMk id="1034" creationId="{E053C418-5A0B-79D9-3168-CEE0379EA0A3}"/>
          </ac:picMkLst>
        </pc:picChg>
        <pc:picChg chg="del">
          <ac:chgData name="Tan Kwan Yick" userId="b81d6da4-2cc1-4ba5-995c-7eb21f28020a" providerId="ADAL" clId="{D2E0B340-1B6B-4856-8638-6AFA7F6127B0}" dt="2023-04-24T15:38:33.151" v="1529" actId="21"/>
          <ac:picMkLst>
            <pc:docMk/>
            <pc:sldMk cId="2056505000" sldId="380"/>
            <ac:picMk id="1036" creationId="{51781DCA-DCE7-6644-2570-3798F666B0C0}"/>
          </ac:picMkLst>
        </pc:picChg>
        <pc:picChg chg="mod">
          <ac:chgData name="Tan Kwan Yick" userId="b81d6da4-2cc1-4ba5-995c-7eb21f28020a" providerId="ADAL" clId="{D2E0B340-1B6B-4856-8638-6AFA7F6127B0}" dt="2023-04-24T15:55:33.697" v="1749" actId="1035"/>
          <ac:picMkLst>
            <pc:docMk/>
            <pc:sldMk cId="2056505000" sldId="380"/>
            <ac:picMk id="1038" creationId="{E3FCA543-06EC-C435-7144-B2564567BB99}"/>
          </ac:picMkLst>
        </pc:picChg>
        <pc:picChg chg="mod">
          <ac:chgData name="Tan Kwan Yick" userId="b81d6da4-2cc1-4ba5-995c-7eb21f28020a" providerId="ADAL" clId="{D2E0B340-1B6B-4856-8638-6AFA7F6127B0}" dt="2023-04-24T15:55:33.697" v="1749" actId="1035"/>
          <ac:picMkLst>
            <pc:docMk/>
            <pc:sldMk cId="2056505000" sldId="380"/>
            <ac:picMk id="1040" creationId="{FD0F812D-BE58-1CBA-E1BF-B4C5FFAE5117}"/>
          </ac:picMkLst>
        </pc:picChg>
        <pc:picChg chg="mod">
          <ac:chgData name="Tan Kwan Yick" userId="b81d6da4-2cc1-4ba5-995c-7eb21f28020a" providerId="ADAL" clId="{D2E0B340-1B6B-4856-8638-6AFA7F6127B0}" dt="2023-04-24T15:55:33.697" v="1749" actId="1035"/>
          <ac:picMkLst>
            <pc:docMk/>
            <pc:sldMk cId="2056505000" sldId="380"/>
            <ac:picMk id="1042" creationId="{75A6BE85-4131-8B07-275B-47FE725DB496}"/>
          </ac:picMkLst>
        </pc:picChg>
        <pc:picChg chg="mod">
          <ac:chgData name="Tan Kwan Yick" userId="b81d6da4-2cc1-4ba5-995c-7eb21f28020a" providerId="ADAL" clId="{D2E0B340-1B6B-4856-8638-6AFA7F6127B0}" dt="2023-04-24T15:55:33.697" v="1749" actId="1035"/>
          <ac:picMkLst>
            <pc:docMk/>
            <pc:sldMk cId="2056505000" sldId="380"/>
            <ac:picMk id="1046" creationId="{0DFCB702-5920-7AAA-73C5-3F164BE073CB}"/>
          </ac:picMkLst>
        </pc:picChg>
        <pc:picChg chg="mod">
          <ac:chgData name="Tan Kwan Yick" userId="b81d6da4-2cc1-4ba5-995c-7eb21f28020a" providerId="ADAL" clId="{D2E0B340-1B6B-4856-8638-6AFA7F6127B0}" dt="2023-04-24T15:55:33.697" v="1749" actId="1035"/>
          <ac:picMkLst>
            <pc:docMk/>
            <pc:sldMk cId="2056505000" sldId="380"/>
            <ac:picMk id="1048" creationId="{39CD155D-F0F4-100D-044A-A403E7865B66}"/>
          </ac:picMkLst>
        </pc:picChg>
        <pc:picChg chg="mod">
          <ac:chgData name="Tan Kwan Yick" userId="b81d6da4-2cc1-4ba5-995c-7eb21f28020a" providerId="ADAL" clId="{D2E0B340-1B6B-4856-8638-6AFA7F6127B0}" dt="2023-04-24T15:55:38.149" v="1757" actId="1035"/>
          <ac:picMkLst>
            <pc:docMk/>
            <pc:sldMk cId="2056505000" sldId="380"/>
            <ac:picMk id="1050" creationId="{3ECA7D9F-75EB-1C73-B235-6A4E61D8FC38}"/>
          </ac:picMkLst>
        </pc:picChg>
        <pc:picChg chg="mod">
          <ac:chgData name="Tan Kwan Yick" userId="b81d6da4-2cc1-4ba5-995c-7eb21f28020a" providerId="ADAL" clId="{D2E0B340-1B6B-4856-8638-6AFA7F6127B0}" dt="2023-04-24T15:55:38.149" v="1757" actId="1035"/>
          <ac:picMkLst>
            <pc:docMk/>
            <pc:sldMk cId="2056505000" sldId="380"/>
            <ac:picMk id="1052" creationId="{08399712-B859-55E3-804D-580EB7EDE6CF}"/>
          </ac:picMkLst>
        </pc:picChg>
        <pc:picChg chg="mod">
          <ac:chgData name="Tan Kwan Yick" userId="b81d6da4-2cc1-4ba5-995c-7eb21f28020a" providerId="ADAL" clId="{D2E0B340-1B6B-4856-8638-6AFA7F6127B0}" dt="2023-04-24T15:55:38.149" v="1757" actId="1035"/>
          <ac:picMkLst>
            <pc:docMk/>
            <pc:sldMk cId="2056505000" sldId="380"/>
            <ac:picMk id="1054" creationId="{73A66E2D-4F81-89BD-D6DC-D1C1CC2FC903}"/>
          </ac:picMkLst>
        </pc:picChg>
        <pc:picChg chg="mod">
          <ac:chgData name="Tan Kwan Yick" userId="b81d6da4-2cc1-4ba5-995c-7eb21f28020a" providerId="ADAL" clId="{D2E0B340-1B6B-4856-8638-6AFA7F6127B0}" dt="2023-04-24T15:55:38.149" v="1757" actId="1035"/>
          <ac:picMkLst>
            <pc:docMk/>
            <pc:sldMk cId="2056505000" sldId="380"/>
            <ac:picMk id="1056" creationId="{8F35BC1A-3688-1DFB-74BC-8084D63FD37D}"/>
          </ac:picMkLst>
        </pc:picChg>
      </pc:sldChg>
      <pc:sldChg chg="addSp delSp modSp mod modShow modNotesTx">
        <pc:chgData name="Tan Kwan Yick" userId="b81d6da4-2cc1-4ba5-995c-7eb21f28020a" providerId="ADAL" clId="{D2E0B340-1B6B-4856-8638-6AFA7F6127B0}" dt="2023-04-27T15:41:05.289" v="9629" actId="729"/>
        <pc:sldMkLst>
          <pc:docMk/>
          <pc:sldMk cId="75934067" sldId="381"/>
        </pc:sldMkLst>
        <pc:spChg chg="del">
          <ac:chgData name="Tan Kwan Yick" userId="b81d6da4-2cc1-4ba5-995c-7eb21f28020a" providerId="ADAL" clId="{D2E0B340-1B6B-4856-8638-6AFA7F6127B0}" dt="2023-04-25T13:24:11.091" v="2401" actId="478"/>
          <ac:spMkLst>
            <pc:docMk/>
            <pc:sldMk cId="75934067" sldId="381"/>
            <ac:spMk id="2" creationId="{C240673D-0725-ABCA-13A9-771A19AEC82F}"/>
          </ac:spMkLst>
        </pc:spChg>
        <pc:spChg chg="add del mod">
          <ac:chgData name="Tan Kwan Yick" userId="b81d6da4-2cc1-4ba5-995c-7eb21f28020a" providerId="ADAL" clId="{D2E0B340-1B6B-4856-8638-6AFA7F6127B0}" dt="2023-04-25T13:24:09.882" v="2400" actId="478"/>
          <ac:spMkLst>
            <pc:docMk/>
            <pc:sldMk cId="75934067" sldId="381"/>
            <ac:spMk id="10" creationId="{C9E2B409-FDC1-50BB-DB37-9ECE943D0456}"/>
          </ac:spMkLst>
        </pc:spChg>
        <pc:spChg chg="mod">
          <ac:chgData name="Tan Kwan Yick" userId="b81d6da4-2cc1-4ba5-995c-7eb21f28020a" providerId="ADAL" clId="{D2E0B340-1B6B-4856-8638-6AFA7F6127B0}" dt="2023-04-25T13:26:21.883" v="2482" actId="14100"/>
          <ac:spMkLst>
            <pc:docMk/>
            <pc:sldMk cId="75934067" sldId="381"/>
            <ac:spMk id="27" creationId="{0F8FF399-2A56-CE0D-7E3E-993F886ECD3C}"/>
          </ac:spMkLst>
        </pc:spChg>
        <pc:spChg chg="add del mod">
          <ac:chgData name="Tan Kwan Yick" userId="b81d6da4-2cc1-4ba5-995c-7eb21f28020a" providerId="ADAL" clId="{D2E0B340-1B6B-4856-8638-6AFA7F6127B0}" dt="2023-04-25T13:24:13.021" v="2402" actId="478"/>
          <ac:spMkLst>
            <pc:docMk/>
            <pc:sldMk cId="75934067" sldId="381"/>
            <ac:spMk id="30" creationId="{F4D07679-8D69-2C01-BEE9-A98636E7C958}"/>
          </ac:spMkLst>
        </pc:spChg>
        <pc:spChg chg="add mod">
          <ac:chgData name="Tan Kwan Yick" userId="b81d6da4-2cc1-4ba5-995c-7eb21f28020a" providerId="ADAL" clId="{D2E0B340-1B6B-4856-8638-6AFA7F6127B0}" dt="2023-04-25T13:24:49.589" v="2438" actId="20577"/>
          <ac:spMkLst>
            <pc:docMk/>
            <pc:sldMk cId="75934067" sldId="381"/>
            <ac:spMk id="32" creationId="{2A263818-FDED-9D94-EC1F-8C4A4DC7D92C}"/>
          </ac:spMkLst>
        </pc:spChg>
        <pc:spChg chg="add del mod">
          <ac:chgData name="Tan Kwan Yick" userId="b81d6da4-2cc1-4ba5-995c-7eb21f28020a" providerId="ADAL" clId="{D2E0B340-1B6B-4856-8638-6AFA7F6127B0}" dt="2023-04-25T13:26:01.040" v="2457" actId="478"/>
          <ac:spMkLst>
            <pc:docMk/>
            <pc:sldMk cId="75934067" sldId="381"/>
            <ac:spMk id="34" creationId="{EF0DCA76-39D0-86B5-C926-DAA67E9B2DB3}"/>
          </ac:spMkLst>
        </pc:spChg>
        <pc:picChg chg="add mod">
          <ac:chgData name="Tan Kwan Yick" userId="b81d6da4-2cc1-4ba5-995c-7eb21f28020a" providerId="ADAL" clId="{D2E0B340-1B6B-4856-8638-6AFA7F6127B0}" dt="2023-04-25T17:18:51.634" v="4157" actId="1076"/>
          <ac:picMkLst>
            <pc:docMk/>
            <pc:sldMk cId="75934067" sldId="381"/>
            <ac:picMk id="36" creationId="{DE85F91E-6535-D629-7139-1C54DBB4A1BB}"/>
          </ac:picMkLst>
        </pc:picChg>
      </pc:sldChg>
      <pc:sldChg chg="addSp delSp modSp add del mod">
        <pc:chgData name="Tan Kwan Yick" userId="b81d6da4-2cc1-4ba5-995c-7eb21f28020a" providerId="ADAL" clId="{D2E0B340-1B6B-4856-8638-6AFA7F6127B0}" dt="2023-04-25T13:46:46.432" v="3552" actId="47"/>
        <pc:sldMkLst>
          <pc:docMk/>
          <pc:sldMk cId="3352983244" sldId="382"/>
        </pc:sldMkLst>
        <pc:spChg chg="mod">
          <ac:chgData name="Tan Kwan Yick" userId="b81d6da4-2cc1-4ba5-995c-7eb21f28020a" providerId="ADAL" clId="{D2E0B340-1B6B-4856-8638-6AFA7F6127B0}" dt="2023-04-24T18:10:09.502" v="1763" actId="1076"/>
          <ac:spMkLst>
            <pc:docMk/>
            <pc:sldMk cId="3352983244" sldId="382"/>
            <ac:spMk id="2" creationId="{B9C1838E-5CBE-D75E-937F-B163A49515A2}"/>
          </ac:spMkLst>
        </pc:spChg>
        <pc:spChg chg="add mod">
          <ac:chgData name="Tan Kwan Yick" userId="b81d6da4-2cc1-4ba5-995c-7eb21f28020a" providerId="ADAL" clId="{D2E0B340-1B6B-4856-8638-6AFA7F6127B0}" dt="2023-04-24T18:11:07.138" v="1787" actId="14100"/>
          <ac:spMkLst>
            <pc:docMk/>
            <pc:sldMk cId="3352983244" sldId="382"/>
            <ac:spMk id="3" creationId="{5EEB5170-CDEA-B270-1E69-DD6380E2CF79}"/>
          </ac:spMkLst>
        </pc:spChg>
        <pc:spChg chg="mod">
          <ac:chgData name="Tan Kwan Yick" userId="b81d6da4-2cc1-4ba5-995c-7eb21f28020a" providerId="ADAL" clId="{D2E0B340-1B6B-4856-8638-6AFA7F6127B0}" dt="2023-04-24T18:10:53.668" v="1783" actId="14100"/>
          <ac:spMkLst>
            <pc:docMk/>
            <pc:sldMk cId="3352983244" sldId="382"/>
            <ac:spMk id="8" creationId="{A9C6AC20-7047-5711-8970-413EECD87D8A}"/>
          </ac:spMkLst>
        </pc:spChg>
        <pc:spChg chg="del">
          <ac:chgData name="Tan Kwan Yick" userId="b81d6da4-2cc1-4ba5-995c-7eb21f28020a" providerId="ADAL" clId="{D2E0B340-1B6B-4856-8638-6AFA7F6127B0}" dt="2023-04-24T18:10:05.656" v="1760" actId="478"/>
          <ac:spMkLst>
            <pc:docMk/>
            <pc:sldMk cId="3352983244" sldId="382"/>
            <ac:spMk id="10" creationId="{06278EA0-84F7-3037-859B-84E7BC8C6B48}"/>
          </ac:spMkLst>
        </pc:spChg>
        <pc:spChg chg="mod">
          <ac:chgData name="Tan Kwan Yick" userId="b81d6da4-2cc1-4ba5-995c-7eb21f28020a" providerId="ADAL" clId="{D2E0B340-1B6B-4856-8638-6AFA7F6127B0}" dt="2023-04-24T18:10:53.668" v="1783" actId="14100"/>
          <ac:spMkLst>
            <pc:docMk/>
            <pc:sldMk cId="3352983244" sldId="382"/>
            <ac:spMk id="12" creationId="{254A1F01-EB3D-D8C2-0DF2-BB385B067514}"/>
          </ac:spMkLst>
        </pc:spChg>
        <pc:spChg chg="mod">
          <ac:chgData name="Tan Kwan Yick" userId="b81d6da4-2cc1-4ba5-995c-7eb21f28020a" providerId="ADAL" clId="{D2E0B340-1B6B-4856-8638-6AFA7F6127B0}" dt="2023-04-24T18:10:38.560" v="1775" actId="20577"/>
          <ac:spMkLst>
            <pc:docMk/>
            <pc:sldMk cId="3352983244" sldId="382"/>
            <ac:spMk id="17" creationId="{F3F06955-59FC-A732-86CF-61FE3EBF334D}"/>
          </ac:spMkLst>
        </pc:spChg>
        <pc:spChg chg="mod">
          <ac:chgData name="Tan Kwan Yick" userId="b81d6da4-2cc1-4ba5-995c-7eb21f28020a" providerId="ADAL" clId="{D2E0B340-1B6B-4856-8638-6AFA7F6127B0}" dt="2023-04-24T18:10:41.610" v="1782" actId="20577"/>
          <ac:spMkLst>
            <pc:docMk/>
            <pc:sldMk cId="3352983244" sldId="382"/>
            <ac:spMk id="19" creationId="{2774D41A-A858-ED56-E11A-9ED14C3BC8B3}"/>
          </ac:spMkLst>
        </pc:spChg>
        <pc:spChg chg="del mod">
          <ac:chgData name="Tan Kwan Yick" userId="b81d6da4-2cc1-4ba5-995c-7eb21f28020a" providerId="ADAL" clId="{D2E0B340-1B6B-4856-8638-6AFA7F6127B0}" dt="2023-04-24T18:11:16.452" v="1791"/>
          <ac:spMkLst>
            <pc:docMk/>
            <pc:sldMk cId="3352983244" sldId="382"/>
            <ac:spMk id="20" creationId="{3B40A6D2-0937-A5A5-7FFE-1C0F5E20849C}"/>
          </ac:spMkLst>
        </pc:spChg>
        <pc:spChg chg="del mod">
          <ac:chgData name="Tan Kwan Yick" userId="b81d6da4-2cc1-4ba5-995c-7eb21f28020a" providerId="ADAL" clId="{D2E0B340-1B6B-4856-8638-6AFA7F6127B0}" dt="2023-04-24T18:11:16.452" v="1793"/>
          <ac:spMkLst>
            <pc:docMk/>
            <pc:sldMk cId="3352983244" sldId="382"/>
            <ac:spMk id="22" creationId="{38F7A37E-0DA3-8556-60C8-7EB05FF30A19}"/>
          </ac:spMkLst>
        </pc:spChg>
        <pc:spChg chg="del">
          <ac:chgData name="Tan Kwan Yick" userId="b81d6da4-2cc1-4ba5-995c-7eb21f28020a" providerId="ADAL" clId="{D2E0B340-1B6B-4856-8638-6AFA7F6127B0}" dt="2023-04-24T18:10:06.444" v="1761" actId="478"/>
          <ac:spMkLst>
            <pc:docMk/>
            <pc:sldMk cId="3352983244" sldId="382"/>
            <ac:spMk id="23" creationId="{12961905-CA0E-E529-5834-18CC145D1471}"/>
          </ac:spMkLst>
        </pc:spChg>
        <pc:spChg chg="del">
          <ac:chgData name="Tan Kwan Yick" userId="b81d6da4-2cc1-4ba5-995c-7eb21f28020a" providerId="ADAL" clId="{D2E0B340-1B6B-4856-8638-6AFA7F6127B0}" dt="2023-04-24T18:10:12.621" v="1764" actId="478"/>
          <ac:spMkLst>
            <pc:docMk/>
            <pc:sldMk cId="3352983244" sldId="382"/>
            <ac:spMk id="25" creationId="{AAB876DD-747E-EFAC-A180-CC1609A44956}"/>
          </ac:spMkLst>
        </pc:spChg>
        <pc:spChg chg="del">
          <ac:chgData name="Tan Kwan Yick" userId="b81d6da4-2cc1-4ba5-995c-7eb21f28020a" providerId="ADAL" clId="{D2E0B340-1B6B-4856-8638-6AFA7F6127B0}" dt="2023-04-24T18:10:12.621" v="1764" actId="478"/>
          <ac:spMkLst>
            <pc:docMk/>
            <pc:sldMk cId="3352983244" sldId="382"/>
            <ac:spMk id="27" creationId="{4221BA2C-0A5D-D14D-8628-22D691225237}"/>
          </ac:spMkLst>
        </pc:spChg>
        <pc:spChg chg="del">
          <ac:chgData name="Tan Kwan Yick" userId="b81d6da4-2cc1-4ba5-995c-7eb21f28020a" providerId="ADAL" clId="{D2E0B340-1B6B-4856-8638-6AFA7F6127B0}" dt="2023-04-24T18:10:12.621" v="1764" actId="478"/>
          <ac:spMkLst>
            <pc:docMk/>
            <pc:sldMk cId="3352983244" sldId="382"/>
            <ac:spMk id="32" creationId="{DF56F58E-23F8-EF53-B867-717AEF7E2EB6}"/>
          </ac:spMkLst>
        </pc:spChg>
        <pc:spChg chg="del">
          <ac:chgData name="Tan Kwan Yick" userId="b81d6da4-2cc1-4ba5-995c-7eb21f28020a" providerId="ADAL" clId="{D2E0B340-1B6B-4856-8638-6AFA7F6127B0}" dt="2023-04-24T18:10:12.621" v="1764" actId="478"/>
          <ac:spMkLst>
            <pc:docMk/>
            <pc:sldMk cId="3352983244" sldId="382"/>
            <ac:spMk id="34" creationId="{510E9EF1-8F15-C01D-8C32-AD6CA94B50F3}"/>
          </ac:spMkLst>
        </pc:spChg>
        <pc:spChg chg="del">
          <ac:chgData name="Tan Kwan Yick" userId="b81d6da4-2cc1-4ba5-995c-7eb21f28020a" providerId="ADAL" clId="{D2E0B340-1B6B-4856-8638-6AFA7F6127B0}" dt="2023-04-24T18:10:12.621" v="1764" actId="478"/>
          <ac:spMkLst>
            <pc:docMk/>
            <pc:sldMk cId="3352983244" sldId="382"/>
            <ac:spMk id="35" creationId="{F62C5322-ADD9-3F07-5637-D93C9B8FD3FD}"/>
          </ac:spMkLst>
        </pc:spChg>
        <pc:spChg chg="del">
          <ac:chgData name="Tan Kwan Yick" userId="b81d6da4-2cc1-4ba5-995c-7eb21f28020a" providerId="ADAL" clId="{D2E0B340-1B6B-4856-8638-6AFA7F6127B0}" dt="2023-04-24T18:10:12.621" v="1764" actId="478"/>
          <ac:spMkLst>
            <pc:docMk/>
            <pc:sldMk cId="3352983244" sldId="382"/>
            <ac:spMk id="36" creationId="{E2A5E85A-77C9-5231-3B33-2974F441DB58}"/>
          </ac:spMkLst>
        </pc:spChg>
        <pc:spChg chg="del">
          <ac:chgData name="Tan Kwan Yick" userId="b81d6da4-2cc1-4ba5-995c-7eb21f28020a" providerId="ADAL" clId="{D2E0B340-1B6B-4856-8638-6AFA7F6127B0}" dt="2023-04-24T18:10:12.621" v="1764" actId="478"/>
          <ac:spMkLst>
            <pc:docMk/>
            <pc:sldMk cId="3352983244" sldId="382"/>
            <ac:spMk id="37" creationId="{14D2F213-FCB9-54C8-454E-4521BE6C242E}"/>
          </ac:spMkLst>
        </pc:spChg>
        <pc:spChg chg="del">
          <ac:chgData name="Tan Kwan Yick" userId="b81d6da4-2cc1-4ba5-995c-7eb21f28020a" providerId="ADAL" clId="{D2E0B340-1B6B-4856-8638-6AFA7F6127B0}" dt="2023-04-24T18:10:12.621" v="1764" actId="478"/>
          <ac:spMkLst>
            <pc:docMk/>
            <pc:sldMk cId="3352983244" sldId="382"/>
            <ac:spMk id="38" creationId="{9FDDE396-523B-4482-989C-6DED7EEF2CD1}"/>
          </ac:spMkLst>
        </pc:spChg>
        <pc:spChg chg="del">
          <ac:chgData name="Tan Kwan Yick" userId="b81d6da4-2cc1-4ba5-995c-7eb21f28020a" providerId="ADAL" clId="{D2E0B340-1B6B-4856-8638-6AFA7F6127B0}" dt="2023-04-24T18:10:12.621" v="1764" actId="478"/>
          <ac:spMkLst>
            <pc:docMk/>
            <pc:sldMk cId="3352983244" sldId="382"/>
            <ac:spMk id="39" creationId="{5A0BBD16-4516-D13A-F27C-89AF576D1081}"/>
          </ac:spMkLst>
        </pc:spChg>
        <pc:spChg chg="del">
          <ac:chgData name="Tan Kwan Yick" userId="b81d6da4-2cc1-4ba5-995c-7eb21f28020a" providerId="ADAL" clId="{D2E0B340-1B6B-4856-8638-6AFA7F6127B0}" dt="2023-04-24T18:10:12.621" v="1764" actId="478"/>
          <ac:spMkLst>
            <pc:docMk/>
            <pc:sldMk cId="3352983244" sldId="382"/>
            <ac:spMk id="40" creationId="{85BB0810-7A77-C94C-3B18-F26D01E0AB93}"/>
          </ac:spMkLst>
        </pc:spChg>
        <pc:spChg chg="del">
          <ac:chgData name="Tan Kwan Yick" userId="b81d6da4-2cc1-4ba5-995c-7eb21f28020a" providerId="ADAL" clId="{D2E0B340-1B6B-4856-8638-6AFA7F6127B0}" dt="2023-04-24T18:10:13.786" v="1765" actId="478"/>
          <ac:spMkLst>
            <pc:docMk/>
            <pc:sldMk cId="3352983244" sldId="382"/>
            <ac:spMk id="41" creationId="{48D891E5-CC9B-5F3C-3660-E6CD8B463A95}"/>
          </ac:spMkLst>
        </pc:spChg>
        <pc:picChg chg="add mod">
          <ac:chgData name="Tan Kwan Yick" userId="b81d6da4-2cc1-4ba5-995c-7eb21f28020a" providerId="ADAL" clId="{D2E0B340-1B6B-4856-8638-6AFA7F6127B0}" dt="2023-04-24T18:11:28.512" v="1797" actId="1076"/>
          <ac:picMkLst>
            <pc:docMk/>
            <pc:sldMk cId="3352983244" sldId="382"/>
            <ac:picMk id="5" creationId="{B260D5A8-7A66-3D85-FE91-A78220FDA705}"/>
          </ac:picMkLst>
        </pc:picChg>
        <pc:picChg chg="del">
          <ac:chgData name="Tan Kwan Yick" userId="b81d6da4-2cc1-4ba5-995c-7eb21f28020a" providerId="ADAL" clId="{D2E0B340-1B6B-4856-8638-6AFA7F6127B0}" dt="2023-04-24T18:10:12.621" v="1764" actId="478"/>
          <ac:picMkLst>
            <pc:docMk/>
            <pc:sldMk cId="3352983244" sldId="382"/>
            <ac:picMk id="24" creationId="{A8C815B3-80D3-242E-28BC-7C48DB0C47D7}"/>
          </ac:picMkLst>
        </pc:picChg>
        <pc:picChg chg="del">
          <ac:chgData name="Tan Kwan Yick" userId="b81d6da4-2cc1-4ba5-995c-7eb21f28020a" providerId="ADAL" clId="{D2E0B340-1B6B-4856-8638-6AFA7F6127B0}" dt="2023-04-24T18:10:12.621" v="1764" actId="478"/>
          <ac:picMkLst>
            <pc:docMk/>
            <pc:sldMk cId="3352983244" sldId="382"/>
            <ac:picMk id="26" creationId="{7205A54D-C4F7-909C-55AD-10B07C5398A1}"/>
          </ac:picMkLst>
        </pc:picChg>
      </pc:sldChg>
      <pc:sldChg chg="addSp delSp modSp add mod">
        <pc:chgData name="Tan Kwan Yick" userId="b81d6da4-2cc1-4ba5-995c-7eb21f28020a" providerId="ADAL" clId="{D2E0B340-1B6B-4856-8638-6AFA7F6127B0}" dt="2023-04-25T14:13:41.617" v="3589" actId="404"/>
        <pc:sldMkLst>
          <pc:docMk/>
          <pc:sldMk cId="2357095343" sldId="383"/>
        </pc:sldMkLst>
        <pc:spChg chg="mod">
          <ac:chgData name="Tan Kwan Yick" userId="b81d6da4-2cc1-4ba5-995c-7eb21f28020a" providerId="ADAL" clId="{D2E0B340-1B6B-4856-8638-6AFA7F6127B0}" dt="2023-04-25T13:17:40.102" v="2327" actId="1076"/>
          <ac:spMkLst>
            <pc:docMk/>
            <pc:sldMk cId="2357095343" sldId="383"/>
            <ac:spMk id="2" creationId="{3D8E033C-B39B-D93D-6730-91CA2BC5028F}"/>
          </ac:spMkLst>
        </pc:spChg>
        <pc:spChg chg="add mod">
          <ac:chgData name="Tan Kwan Yick" userId="b81d6da4-2cc1-4ba5-995c-7eb21f28020a" providerId="ADAL" clId="{D2E0B340-1B6B-4856-8638-6AFA7F6127B0}" dt="2023-04-25T13:16:59.448" v="2325"/>
          <ac:spMkLst>
            <pc:docMk/>
            <pc:sldMk cId="2357095343" sldId="383"/>
            <ac:spMk id="3" creationId="{2BFA0863-5748-6C8C-BB4D-8C4B7DB86046}"/>
          </ac:spMkLst>
        </pc:spChg>
        <pc:spChg chg="add del">
          <ac:chgData name="Tan Kwan Yick" userId="b81d6da4-2cc1-4ba5-995c-7eb21f28020a" providerId="ADAL" clId="{D2E0B340-1B6B-4856-8638-6AFA7F6127B0}" dt="2023-04-25T13:16:54.597" v="2324" actId="478"/>
          <ac:spMkLst>
            <pc:docMk/>
            <pc:sldMk cId="2357095343" sldId="383"/>
            <ac:spMk id="4" creationId="{B7BF70AA-9C97-F5B4-45F4-5AE5CF4639C6}"/>
          </ac:spMkLst>
        </pc:spChg>
        <pc:spChg chg="del">
          <ac:chgData name="Tan Kwan Yick" userId="b81d6da4-2cc1-4ba5-995c-7eb21f28020a" providerId="ADAL" clId="{D2E0B340-1B6B-4856-8638-6AFA7F6127B0}" dt="2023-04-25T13:15:26.987" v="2297" actId="478"/>
          <ac:spMkLst>
            <pc:docMk/>
            <pc:sldMk cId="2357095343" sldId="383"/>
            <ac:spMk id="5" creationId="{B789BDF9-CF04-6451-B613-3182EFCCD703}"/>
          </ac:spMkLst>
        </pc:spChg>
        <pc:spChg chg="add del">
          <ac:chgData name="Tan Kwan Yick" userId="b81d6da4-2cc1-4ba5-995c-7eb21f28020a" providerId="ADAL" clId="{D2E0B340-1B6B-4856-8638-6AFA7F6127B0}" dt="2023-04-25T13:16:54.597" v="2324" actId="478"/>
          <ac:spMkLst>
            <pc:docMk/>
            <pc:sldMk cId="2357095343" sldId="383"/>
            <ac:spMk id="6" creationId="{F5F56728-9587-A7D2-ADF0-F1F3166EA28B}"/>
          </ac:spMkLst>
        </pc:spChg>
        <pc:spChg chg="del">
          <ac:chgData name="Tan Kwan Yick" userId="b81d6da4-2cc1-4ba5-995c-7eb21f28020a" providerId="ADAL" clId="{D2E0B340-1B6B-4856-8638-6AFA7F6127B0}" dt="2023-04-25T13:15:27.467" v="2298" actId="478"/>
          <ac:spMkLst>
            <pc:docMk/>
            <pc:sldMk cId="2357095343" sldId="383"/>
            <ac:spMk id="7" creationId="{AB30F8C3-4990-2480-5D26-0E22B8C463A6}"/>
          </ac:spMkLst>
        </pc:spChg>
        <pc:spChg chg="del">
          <ac:chgData name="Tan Kwan Yick" userId="b81d6da4-2cc1-4ba5-995c-7eb21f28020a" providerId="ADAL" clId="{D2E0B340-1B6B-4856-8638-6AFA7F6127B0}" dt="2023-04-25T13:15:56.579" v="2306" actId="478"/>
          <ac:spMkLst>
            <pc:docMk/>
            <pc:sldMk cId="2357095343" sldId="383"/>
            <ac:spMk id="8" creationId="{3962443A-1401-7694-A5B5-92EB8910F5CA}"/>
          </ac:spMkLst>
        </pc:spChg>
        <pc:spChg chg="del">
          <ac:chgData name="Tan Kwan Yick" userId="b81d6da4-2cc1-4ba5-995c-7eb21f28020a" providerId="ADAL" clId="{D2E0B340-1B6B-4856-8638-6AFA7F6127B0}" dt="2023-04-25T13:15:57.996" v="2307" actId="478"/>
          <ac:spMkLst>
            <pc:docMk/>
            <pc:sldMk cId="2357095343" sldId="383"/>
            <ac:spMk id="9" creationId="{3CF7C97C-A69D-8204-64EE-13240044A045}"/>
          </ac:spMkLst>
        </pc:spChg>
        <pc:spChg chg="add del">
          <ac:chgData name="Tan Kwan Yick" userId="b81d6da4-2cc1-4ba5-995c-7eb21f28020a" providerId="ADAL" clId="{D2E0B340-1B6B-4856-8638-6AFA7F6127B0}" dt="2023-04-25T13:16:54.597" v="2324" actId="478"/>
          <ac:spMkLst>
            <pc:docMk/>
            <pc:sldMk cId="2357095343" sldId="383"/>
            <ac:spMk id="10" creationId="{CEDAB741-C628-2645-7CA1-4449B32C130D}"/>
          </ac:spMkLst>
        </pc:spChg>
        <pc:spChg chg="add del">
          <ac:chgData name="Tan Kwan Yick" userId="b81d6da4-2cc1-4ba5-995c-7eb21f28020a" providerId="ADAL" clId="{D2E0B340-1B6B-4856-8638-6AFA7F6127B0}" dt="2023-04-25T13:16:54.597" v="2324" actId="478"/>
          <ac:spMkLst>
            <pc:docMk/>
            <pc:sldMk cId="2357095343" sldId="383"/>
            <ac:spMk id="11" creationId="{19964CAB-FC2D-D4CF-9B54-BB67D369B257}"/>
          </ac:spMkLst>
        </pc:spChg>
        <pc:spChg chg="add del">
          <ac:chgData name="Tan Kwan Yick" userId="b81d6da4-2cc1-4ba5-995c-7eb21f28020a" providerId="ADAL" clId="{D2E0B340-1B6B-4856-8638-6AFA7F6127B0}" dt="2023-04-25T13:16:54.597" v="2324" actId="478"/>
          <ac:spMkLst>
            <pc:docMk/>
            <pc:sldMk cId="2357095343" sldId="383"/>
            <ac:spMk id="12" creationId="{A03F7C36-F9BC-2822-4893-1154B17B2EC2}"/>
          </ac:spMkLst>
        </pc:spChg>
        <pc:spChg chg="del mod">
          <ac:chgData name="Tan Kwan Yick" userId="b81d6da4-2cc1-4ba5-995c-7eb21f28020a" providerId="ADAL" clId="{D2E0B340-1B6B-4856-8638-6AFA7F6127B0}" dt="2023-04-25T13:16:14.892" v="2313" actId="478"/>
          <ac:spMkLst>
            <pc:docMk/>
            <pc:sldMk cId="2357095343" sldId="383"/>
            <ac:spMk id="15" creationId="{D9E9B9E5-688A-7E55-A599-28A6DF4A4269}"/>
          </ac:spMkLst>
        </pc:spChg>
        <pc:spChg chg="add del mod">
          <ac:chgData name="Tan Kwan Yick" userId="b81d6da4-2cc1-4ba5-995c-7eb21f28020a" providerId="ADAL" clId="{D2E0B340-1B6B-4856-8638-6AFA7F6127B0}" dt="2023-04-25T13:16:54.597" v="2324" actId="478"/>
          <ac:spMkLst>
            <pc:docMk/>
            <pc:sldMk cId="2357095343" sldId="383"/>
            <ac:spMk id="16" creationId="{BD398104-6932-77DC-7923-3C09335EB42D}"/>
          </ac:spMkLst>
        </pc:spChg>
        <pc:spChg chg="add del">
          <ac:chgData name="Tan Kwan Yick" userId="b81d6da4-2cc1-4ba5-995c-7eb21f28020a" providerId="ADAL" clId="{D2E0B340-1B6B-4856-8638-6AFA7F6127B0}" dt="2023-04-25T13:16:54.597" v="2324" actId="478"/>
          <ac:spMkLst>
            <pc:docMk/>
            <pc:sldMk cId="2357095343" sldId="383"/>
            <ac:spMk id="17" creationId="{0D13788C-C5BF-E110-684F-1E52AD2D7F6D}"/>
          </ac:spMkLst>
        </pc:spChg>
        <pc:spChg chg="del">
          <ac:chgData name="Tan Kwan Yick" userId="b81d6da4-2cc1-4ba5-995c-7eb21f28020a" providerId="ADAL" clId="{D2E0B340-1B6B-4856-8638-6AFA7F6127B0}" dt="2023-04-25T13:15:58.750" v="2308" actId="478"/>
          <ac:spMkLst>
            <pc:docMk/>
            <pc:sldMk cId="2357095343" sldId="383"/>
            <ac:spMk id="20" creationId="{74DE70CE-5AFE-1E86-EBCA-5EC08C56D075}"/>
          </ac:spMkLst>
        </pc:spChg>
        <pc:spChg chg="del">
          <ac:chgData name="Tan Kwan Yick" userId="b81d6da4-2cc1-4ba5-995c-7eb21f28020a" providerId="ADAL" clId="{D2E0B340-1B6B-4856-8638-6AFA7F6127B0}" dt="2023-04-25T13:15:26.083" v="2296" actId="478"/>
          <ac:spMkLst>
            <pc:docMk/>
            <pc:sldMk cId="2357095343" sldId="383"/>
            <ac:spMk id="21" creationId="{429A490D-135B-83CE-05ED-65098C675433}"/>
          </ac:spMkLst>
        </pc:spChg>
        <pc:spChg chg="add del">
          <ac:chgData name="Tan Kwan Yick" userId="b81d6da4-2cc1-4ba5-995c-7eb21f28020a" providerId="ADAL" clId="{D2E0B340-1B6B-4856-8638-6AFA7F6127B0}" dt="2023-04-25T13:16:54.597" v="2324" actId="478"/>
          <ac:spMkLst>
            <pc:docMk/>
            <pc:sldMk cId="2357095343" sldId="383"/>
            <ac:spMk id="23" creationId="{764E9625-DEE4-983D-ECE2-4318E33F9E10}"/>
          </ac:spMkLst>
        </pc:spChg>
        <pc:spChg chg="add del">
          <ac:chgData name="Tan Kwan Yick" userId="b81d6da4-2cc1-4ba5-995c-7eb21f28020a" providerId="ADAL" clId="{D2E0B340-1B6B-4856-8638-6AFA7F6127B0}" dt="2023-04-25T13:16:54.597" v="2324" actId="478"/>
          <ac:spMkLst>
            <pc:docMk/>
            <pc:sldMk cId="2357095343" sldId="383"/>
            <ac:spMk id="24" creationId="{2D1A19E8-EE9B-9014-30D2-B7DC618941E0}"/>
          </ac:spMkLst>
        </pc:spChg>
        <pc:spChg chg="add del mod">
          <ac:chgData name="Tan Kwan Yick" userId="b81d6da4-2cc1-4ba5-995c-7eb21f28020a" providerId="ADAL" clId="{D2E0B340-1B6B-4856-8638-6AFA7F6127B0}" dt="2023-04-25T14:13:41.617" v="3589" actId="404"/>
          <ac:spMkLst>
            <pc:docMk/>
            <pc:sldMk cId="2357095343" sldId="383"/>
            <ac:spMk id="25" creationId="{5CA1E8D4-18FF-9AFD-5EB4-32F075259256}"/>
          </ac:spMkLst>
        </pc:spChg>
        <pc:spChg chg="mod">
          <ac:chgData name="Tan Kwan Yick" userId="b81d6da4-2cc1-4ba5-995c-7eb21f28020a" providerId="ADAL" clId="{D2E0B340-1B6B-4856-8638-6AFA7F6127B0}" dt="2023-04-25T14:13:41.617" v="3589" actId="404"/>
          <ac:spMkLst>
            <pc:docMk/>
            <pc:sldMk cId="2357095343" sldId="383"/>
            <ac:spMk id="26" creationId="{8A3C84CD-B87A-70C4-CF15-A5DDE3127839}"/>
          </ac:spMkLst>
        </pc:spChg>
        <pc:spChg chg="mod">
          <ac:chgData name="Tan Kwan Yick" userId="b81d6da4-2cc1-4ba5-995c-7eb21f28020a" providerId="ADAL" clId="{D2E0B340-1B6B-4856-8638-6AFA7F6127B0}" dt="2023-04-25T14:13:41.617" v="3589" actId="404"/>
          <ac:spMkLst>
            <pc:docMk/>
            <pc:sldMk cId="2357095343" sldId="383"/>
            <ac:spMk id="27" creationId="{9896FA8D-AD02-03B6-116E-795582D71F33}"/>
          </ac:spMkLst>
        </pc:spChg>
      </pc:sldChg>
      <pc:sldChg chg="addSp delSp modSp add del mod">
        <pc:chgData name="Tan Kwan Yick" userId="b81d6da4-2cc1-4ba5-995c-7eb21f28020a" providerId="ADAL" clId="{D2E0B340-1B6B-4856-8638-6AFA7F6127B0}" dt="2023-04-25T13:46:44.395" v="3551" actId="47"/>
        <pc:sldMkLst>
          <pc:docMk/>
          <pc:sldMk cId="3281699404" sldId="384"/>
        </pc:sldMkLst>
        <pc:spChg chg="mod">
          <ac:chgData name="Tan Kwan Yick" userId="b81d6da4-2cc1-4ba5-995c-7eb21f28020a" providerId="ADAL" clId="{D2E0B340-1B6B-4856-8638-6AFA7F6127B0}" dt="2023-04-25T13:30:38.483" v="2673" actId="404"/>
          <ac:spMkLst>
            <pc:docMk/>
            <pc:sldMk cId="3281699404" sldId="384"/>
            <ac:spMk id="3" creationId="{5EEB5170-CDEA-B270-1E69-DD6380E2CF79}"/>
          </ac:spMkLst>
        </pc:spChg>
        <pc:spChg chg="add mod">
          <ac:chgData name="Tan Kwan Yick" userId="b81d6da4-2cc1-4ba5-995c-7eb21f28020a" providerId="ADAL" clId="{D2E0B340-1B6B-4856-8638-6AFA7F6127B0}" dt="2023-04-25T13:31:13.073" v="2685" actId="14100"/>
          <ac:spMkLst>
            <pc:docMk/>
            <pc:sldMk cId="3281699404" sldId="384"/>
            <ac:spMk id="7" creationId="{4749C3DF-C359-8E34-0576-5CFCD35DF628}"/>
          </ac:spMkLst>
        </pc:spChg>
        <pc:spChg chg="del mod">
          <ac:chgData name="Tan Kwan Yick" userId="b81d6da4-2cc1-4ba5-995c-7eb21f28020a" providerId="ADAL" clId="{D2E0B340-1B6B-4856-8638-6AFA7F6127B0}" dt="2023-04-25T13:46:35.356" v="3548" actId="21"/>
          <ac:spMkLst>
            <pc:docMk/>
            <pc:sldMk cId="3281699404" sldId="384"/>
            <ac:spMk id="8" creationId="{A9C6AC20-7047-5711-8970-413EECD87D8A}"/>
          </ac:spMkLst>
        </pc:spChg>
        <pc:spChg chg="add mod">
          <ac:chgData name="Tan Kwan Yick" userId="b81d6da4-2cc1-4ba5-995c-7eb21f28020a" providerId="ADAL" clId="{D2E0B340-1B6B-4856-8638-6AFA7F6127B0}" dt="2023-04-25T13:31:17.935" v="2694" actId="20577"/>
          <ac:spMkLst>
            <pc:docMk/>
            <pc:sldMk cId="3281699404" sldId="384"/>
            <ac:spMk id="9" creationId="{5AEAF927-BCA2-D027-3D7F-A3BC229299F7}"/>
          </ac:spMkLst>
        </pc:spChg>
        <pc:spChg chg="del">
          <ac:chgData name="Tan Kwan Yick" userId="b81d6da4-2cc1-4ba5-995c-7eb21f28020a" providerId="ADAL" clId="{D2E0B340-1B6B-4856-8638-6AFA7F6127B0}" dt="2023-04-25T13:27:27.069" v="2484" actId="478"/>
          <ac:spMkLst>
            <pc:docMk/>
            <pc:sldMk cId="3281699404" sldId="384"/>
            <ac:spMk id="12" creationId="{254A1F01-EB3D-D8C2-0DF2-BB385B067514}"/>
          </ac:spMkLst>
        </pc:spChg>
        <pc:spChg chg="del">
          <ac:chgData name="Tan Kwan Yick" userId="b81d6da4-2cc1-4ba5-995c-7eb21f28020a" providerId="ADAL" clId="{D2E0B340-1B6B-4856-8638-6AFA7F6127B0}" dt="2023-04-25T13:28:26.688" v="2560" actId="478"/>
          <ac:spMkLst>
            <pc:docMk/>
            <pc:sldMk cId="3281699404" sldId="384"/>
            <ac:spMk id="17" creationId="{F3F06955-59FC-A732-86CF-61FE3EBF334D}"/>
          </ac:spMkLst>
        </pc:spChg>
        <pc:spChg chg="del">
          <ac:chgData name="Tan Kwan Yick" userId="b81d6da4-2cc1-4ba5-995c-7eb21f28020a" providerId="ADAL" clId="{D2E0B340-1B6B-4856-8638-6AFA7F6127B0}" dt="2023-04-25T13:28:26.688" v="2560" actId="478"/>
          <ac:spMkLst>
            <pc:docMk/>
            <pc:sldMk cId="3281699404" sldId="384"/>
            <ac:spMk id="19" creationId="{2774D41A-A858-ED56-E11A-9ED14C3BC8B3}"/>
          </ac:spMkLst>
        </pc:spChg>
        <pc:picChg chg="mod">
          <ac:chgData name="Tan Kwan Yick" userId="b81d6da4-2cc1-4ba5-995c-7eb21f28020a" providerId="ADAL" clId="{D2E0B340-1B6B-4856-8638-6AFA7F6127B0}" dt="2023-04-25T13:30:46.782" v="2674" actId="1076"/>
          <ac:picMkLst>
            <pc:docMk/>
            <pc:sldMk cId="3281699404" sldId="384"/>
            <ac:picMk id="5" creationId="{B260D5A8-7A66-3D85-FE91-A78220FDA705}"/>
          </ac:picMkLst>
        </pc:picChg>
        <pc:picChg chg="del">
          <ac:chgData name="Tan Kwan Yick" userId="b81d6da4-2cc1-4ba5-995c-7eb21f28020a" providerId="ADAL" clId="{D2E0B340-1B6B-4856-8638-6AFA7F6127B0}" dt="2023-04-25T13:28:27.029" v="2561" actId="478"/>
          <ac:picMkLst>
            <pc:docMk/>
            <pc:sldMk cId="3281699404" sldId="384"/>
            <ac:picMk id="14" creationId="{91AF4E8D-2218-E6BB-5445-2D54045867AE}"/>
          </ac:picMkLst>
        </pc:picChg>
        <pc:picChg chg="del">
          <ac:chgData name="Tan Kwan Yick" userId="b81d6da4-2cc1-4ba5-995c-7eb21f28020a" providerId="ADAL" clId="{D2E0B340-1B6B-4856-8638-6AFA7F6127B0}" dt="2023-04-25T13:28:26.688" v="2560" actId="478"/>
          <ac:picMkLst>
            <pc:docMk/>
            <pc:sldMk cId="3281699404" sldId="384"/>
            <ac:picMk id="18" creationId="{B6B59D36-262B-8FE1-29FC-FC7D613F4889}"/>
          </ac:picMkLst>
        </pc:picChg>
      </pc:sldChg>
      <pc:sldChg chg="addSp delSp modSp add mod modNotesTx">
        <pc:chgData name="Tan Kwan Yick" userId="b81d6da4-2cc1-4ba5-995c-7eb21f28020a" providerId="ADAL" clId="{D2E0B340-1B6B-4856-8638-6AFA7F6127B0}" dt="2023-04-28T03:21:41.495" v="16415" actId="20577"/>
        <pc:sldMkLst>
          <pc:docMk/>
          <pc:sldMk cId="202029015" sldId="385"/>
        </pc:sldMkLst>
        <pc:spChg chg="mod">
          <ac:chgData name="Tan Kwan Yick" userId="b81d6da4-2cc1-4ba5-995c-7eb21f28020a" providerId="ADAL" clId="{D2E0B340-1B6B-4856-8638-6AFA7F6127B0}" dt="2023-04-28T03:01:40.081" v="16246" actId="1076"/>
          <ac:spMkLst>
            <pc:docMk/>
            <pc:sldMk cId="202029015" sldId="385"/>
            <ac:spMk id="2" creationId="{B9C1838E-5CBE-D75E-937F-B163A49515A2}"/>
          </ac:spMkLst>
        </pc:spChg>
        <pc:spChg chg="del">
          <ac:chgData name="Tan Kwan Yick" userId="b81d6da4-2cc1-4ba5-995c-7eb21f28020a" providerId="ADAL" clId="{D2E0B340-1B6B-4856-8638-6AFA7F6127B0}" dt="2023-04-25T13:31:25.953" v="2696" actId="478"/>
          <ac:spMkLst>
            <pc:docMk/>
            <pc:sldMk cId="202029015" sldId="385"/>
            <ac:spMk id="3" creationId="{5EEB5170-CDEA-B270-1E69-DD6380E2CF79}"/>
          </ac:spMkLst>
        </pc:spChg>
        <pc:spChg chg="del">
          <ac:chgData name="Tan Kwan Yick" userId="b81d6da4-2cc1-4ba5-995c-7eb21f28020a" providerId="ADAL" clId="{D2E0B340-1B6B-4856-8638-6AFA7F6127B0}" dt="2023-04-25T13:32:05.771" v="2709" actId="478"/>
          <ac:spMkLst>
            <pc:docMk/>
            <pc:sldMk cId="202029015" sldId="385"/>
            <ac:spMk id="7" creationId="{4749C3DF-C359-8E34-0576-5CFCD35DF628}"/>
          </ac:spMkLst>
        </pc:spChg>
        <pc:spChg chg="del">
          <ac:chgData name="Tan Kwan Yick" userId="b81d6da4-2cc1-4ba5-995c-7eb21f28020a" providerId="ADAL" clId="{D2E0B340-1B6B-4856-8638-6AFA7F6127B0}" dt="2023-04-25T13:31:29.205" v="2698" actId="478"/>
          <ac:spMkLst>
            <pc:docMk/>
            <pc:sldMk cId="202029015" sldId="385"/>
            <ac:spMk id="8" creationId="{A9C6AC20-7047-5711-8970-413EECD87D8A}"/>
          </ac:spMkLst>
        </pc:spChg>
        <pc:spChg chg="del mod">
          <ac:chgData name="Tan Kwan Yick" userId="b81d6da4-2cc1-4ba5-995c-7eb21f28020a" providerId="ADAL" clId="{D2E0B340-1B6B-4856-8638-6AFA7F6127B0}" dt="2023-04-25T13:45:59.762" v="3543" actId="478"/>
          <ac:spMkLst>
            <pc:docMk/>
            <pc:sldMk cId="202029015" sldId="385"/>
            <ac:spMk id="9" creationId="{5AEAF927-BCA2-D027-3D7F-A3BC229299F7}"/>
          </ac:spMkLst>
        </pc:spChg>
        <pc:spChg chg="add del mod">
          <ac:chgData name="Tan Kwan Yick" userId="b81d6da4-2cc1-4ba5-995c-7eb21f28020a" providerId="ADAL" clId="{D2E0B340-1B6B-4856-8638-6AFA7F6127B0}" dt="2023-04-25T13:31:27.314" v="2697" actId="478"/>
          <ac:spMkLst>
            <pc:docMk/>
            <pc:sldMk cId="202029015" sldId="385"/>
            <ac:spMk id="11" creationId="{B84CE381-C12A-516C-CF60-4F4B532494E5}"/>
          </ac:spMkLst>
        </pc:spChg>
        <pc:spChg chg="add del mod">
          <ac:chgData name="Tan Kwan Yick" userId="b81d6da4-2cc1-4ba5-995c-7eb21f28020a" providerId="ADAL" clId="{D2E0B340-1B6B-4856-8638-6AFA7F6127B0}" dt="2023-04-25T13:46:40.705" v="3550" actId="478"/>
          <ac:spMkLst>
            <pc:docMk/>
            <pc:sldMk cId="202029015" sldId="385"/>
            <ac:spMk id="15" creationId="{FADF18D3-163B-E308-4224-B744D5B0445D}"/>
          </ac:spMkLst>
        </pc:spChg>
        <pc:spChg chg="add del mod">
          <ac:chgData name="Tan Kwan Yick" userId="b81d6da4-2cc1-4ba5-995c-7eb21f28020a" providerId="ADAL" clId="{D2E0B340-1B6B-4856-8638-6AFA7F6127B0}" dt="2023-04-25T14:55:00.727" v="3620" actId="478"/>
          <ac:spMkLst>
            <pc:docMk/>
            <pc:sldMk cId="202029015" sldId="385"/>
            <ac:spMk id="19" creationId="{7A01E377-4929-CC73-D867-C6CD8586AE23}"/>
          </ac:spMkLst>
        </pc:spChg>
        <pc:spChg chg="add mod">
          <ac:chgData name="Tan Kwan Yick" userId="b81d6da4-2cc1-4ba5-995c-7eb21f28020a" providerId="ADAL" clId="{D2E0B340-1B6B-4856-8638-6AFA7F6127B0}" dt="2023-04-28T02:34:10.750" v="12809" actId="12"/>
          <ac:spMkLst>
            <pc:docMk/>
            <pc:sldMk cId="202029015" sldId="385"/>
            <ac:spMk id="20" creationId="{E7E42279-659D-32AC-4F94-10D4EB2755BC}"/>
          </ac:spMkLst>
        </pc:spChg>
        <pc:spChg chg="add del mod">
          <ac:chgData name="Tan Kwan Yick" userId="b81d6da4-2cc1-4ba5-995c-7eb21f28020a" providerId="ADAL" clId="{D2E0B340-1B6B-4856-8638-6AFA7F6127B0}" dt="2023-04-25T13:40:03.267" v="3404" actId="478"/>
          <ac:spMkLst>
            <pc:docMk/>
            <pc:sldMk cId="202029015" sldId="385"/>
            <ac:spMk id="21" creationId="{AD25BAD8-56D0-5325-9335-58B207324E0F}"/>
          </ac:spMkLst>
        </pc:spChg>
        <pc:spChg chg="add mod">
          <ac:chgData name="Tan Kwan Yick" userId="b81d6da4-2cc1-4ba5-995c-7eb21f28020a" providerId="ADAL" clId="{D2E0B340-1B6B-4856-8638-6AFA7F6127B0}" dt="2023-04-25T17:07:18.767" v="3929" actId="1076"/>
          <ac:spMkLst>
            <pc:docMk/>
            <pc:sldMk cId="202029015" sldId="385"/>
            <ac:spMk id="28" creationId="{614132F0-E693-238D-E3D4-DC0EC1EFC5D8}"/>
          </ac:spMkLst>
        </pc:spChg>
        <pc:spChg chg="add mod">
          <ac:chgData name="Tan Kwan Yick" userId="b81d6da4-2cc1-4ba5-995c-7eb21f28020a" providerId="ADAL" clId="{D2E0B340-1B6B-4856-8638-6AFA7F6127B0}" dt="2023-04-25T17:07:18.767" v="3929" actId="1076"/>
          <ac:spMkLst>
            <pc:docMk/>
            <pc:sldMk cId="202029015" sldId="385"/>
            <ac:spMk id="30" creationId="{EBFE72FB-E08C-3F0A-17E9-5D324D3A6E04}"/>
          </ac:spMkLst>
        </pc:spChg>
        <pc:spChg chg="add mod">
          <ac:chgData name="Tan Kwan Yick" userId="b81d6da4-2cc1-4ba5-995c-7eb21f28020a" providerId="ADAL" clId="{D2E0B340-1B6B-4856-8638-6AFA7F6127B0}" dt="2023-04-25T17:07:18.767" v="3929" actId="1076"/>
          <ac:spMkLst>
            <pc:docMk/>
            <pc:sldMk cId="202029015" sldId="385"/>
            <ac:spMk id="31" creationId="{D8EA7DA2-8BF4-0B05-1C00-D8FA1DD7BD8A}"/>
          </ac:spMkLst>
        </pc:spChg>
        <pc:spChg chg="add mod">
          <ac:chgData name="Tan Kwan Yick" userId="b81d6da4-2cc1-4ba5-995c-7eb21f28020a" providerId="ADAL" clId="{D2E0B340-1B6B-4856-8638-6AFA7F6127B0}" dt="2023-04-28T01:55:28.763" v="9905" actId="113"/>
          <ac:spMkLst>
            <pc:docMk/>
            <pc:sldMk cId="202029015" sldId="385"/>
            <ac:spMk id="32" creationId="{677AF77B-740C-8EB7-5EE7-330A8A3DC82E}"/>
          </ac:spMkLst>
        </pc:spChg>
        <pc:spChg chg="add mod">
          <ac:chgData name="Tan Kwan Yick" userId="b81d6da4-2cc1-4ba5-995c-7eb21f28020a" providerId="ADAL" clId="{D2E0B340-1B6B-4856-8638-6AFA7F6127B0}" dt="2023-04-25T17:07:18.767" v="3929" actId="1076"/>
          <ac:spMkLst>
            <pc:docMk/>
            <pc:sldMk cId="202029015" sldId="385"/>
            <ac:spMk id="33" creationId="{084AE071-161E-D2A7-C650-610ED2AC4F96}"/>
          </ac:spMkLst>
        </pc:spChg>
        <pc:spChg chg="add del mod">
          <ac:chgData name="Tan Kwan Yick" userId="b81d6da4-2cc1-4ba5-995c-7eb21f28020a" providerId="ADAL" clId="{D2E0B340-1B6B-4856-8638-6AFA7F6127B0}" dt="2023-04-25T13:40:46.186" v="3413" actId="478"/>
          <ac:spMkLst>
            <pc:docMk/>
            <pc:sldMk cId="202029015" sldId="385"/>
            <ac:spMk id="34" creationId="{3D749E09-01AD-8189-DCAF-733970E9DDE6}"/>
          </ac:spMkLst>
        </pc:spChg>
        <pc:spChg chg="add mod">
          <ac:chgData name="Tan Kwan Yick" userId="b81d6da4-2cc1-4ba5-995c-7eb21f28020a" providerId="ADAL" clId="{D2E0B340-1B6B-4856-8638-6AFA7F6127B0}" dt="2023-04-25T17:24:59.763" v="4452" actId="20577"/>
          <ac:spMkLst>
            <pc:docMk/>
            <pc:sldMk cId="202029015" sldId="385"/>
            <ac:spMk id="43" creationId="{A05A18BE-4056-7421-E29F-A28B64589573}"/>
          </ac:spMkLst>
        </pc:spChg>
        <pc:spChg chg="add mod">
          <ac:chgData name="Tan Kwan Yick" userId="b81d6da4-2cc1-4ba5-995c-7eb21f28020a" providerId="ADAL" clId="{D2E0B340-1B6B-4856-8638-6AFA7F6127B0}" dt="2023-04-25T17:07:18.767" v="3929" actId="1076"/>
          <ac:spMkLst>
            <pc:docMk/>
            <pc:sldMk cId="202029015" sldId="385"/>
            <ac:spMk id="45" creationId="{1D6A1F90-B9AF-3BB7-984D-2F70C363006A}"/>
          </ac:spMkLst>
        </pc:spChg>
        <pc:spChg chg="add mod">
          <ac:chgData name="Tan Kwan Yick" userId="b81d6da4-2cc1-4ba5-995c-7eb21f28020a" providerId="ADAL" clId="{D2E0B340-1B6B-4856-8638-6AFA7F6127B0}" dt="2023-04-25T17:07:07.499" v="3928" actId="1076"/>
          <ac:spMkLst>
            <pc:docMk/>
            <pc:sldMk cId="202029015" sldId="385"/>
            <ac:spMk id="47" creationId="{4B4A0713-77D8-84D8-9AFF-38128DF52C42}"/>
          </ac:spMkLst>
        </pc:spChg>
        <pc:spChg chg="add del mod">
          <ac:chgData name="Tan Kwan Yick" userId="b81d6da4-2cc1-4ba5-995c-7eb21f28020a" providerId="ADAL" clId="{D2E0B340-1B6B-4856-8638-6AFA7F6127B0}" dt="2023-04-28T01:55:19.341" v="9904" actId="478"/>
          <ac:spMkLst>
            <pc:docMk/>
            <pc:sldMk cId="202029015" sldId="385"/>
            <ac:spMk id="50" creationId="{AC225079-500E-7DA8-0C1B-7EB71BAB782B}"/>
          </ac:spMkLst>
        </pc:spChg>
        <pc:picChg chg="mod modCrop">
          <ac:chgData name="Tan Kwan Yick" userId="b81d6da4-2cc1-4ba5-995c-7eb21f28020a" providerId="ADAL" clId="{D2E0B340-1B6B-4856-8638-6AFA7F6127B0}" dt="2023-04-25T17:07:18.767" v="3929" actId="1076"/>
          <ac:picMkLst>
            <pc:docMk/>
            <pc:sldMk cId="202029015" sldId="385"/>
            <ac:picMk id="5" creationId="{B260D5A8-7A66-3D85-FE91-A78220FDA705}"/>
          </ac:picMkLst>
        </pc:picChg>
        <pc:picChg chg="add mod">
          <ac:chgData name="Tan Kwan Yick" userId="b81d6da4-2cc1-4ba5-995c-7eb21f28020a" providerId="ADAL" clId="{D2E0B340-1B6B-4856-8638-6AFA7F6127B0}" dt="2023-04-25T17:07:18.767" v="3929" actId="1076"/>
          <ac:picMkLst>
            <pc:docMk/>
            <pc:sldMk cId="202029015" sldId="385"/>
            <ac:picMk id="35" creationId="{58B6481C-6F6E-391B-4618-8D6B4ECB4A38}"/>
          </ac:picMkLst>
        </pc:picChg>
        <pc:picChg chg="add mod">
          <ac:chgData name="Tan Kwan Yick" userId="b81d6da4-2cc1-4ba5-995c-7eb21f28020a" providerId="ADAL" clId="{D2E0B340-1B6B-4856-8638-6AFA7F6127B0}" dt="2023-04-25T17:07:18.767" v="3929" actId="1076"/>
          <ac:picMkLst>
            <pc:docMk/>
            <pc:sldMk cId="202029015" sldId="385"/>
            <ac:picMk id="36" creationId="{2E55FDB3-BE7E-88AF-67DE-E4B06E60B9C9}"/>
          </ac:picMkLst>
        </pc:picChg>
        <pc:picChg chg="add mod">
          <ac:chgData name="Tan Kwan Yick" userId="b81d6da4-2cc1-4ba5-995c-7eb21f28020a" providerId="ADAL" clId="{D2E0B340-1B6B-4856-8638-6AFA7F6127B0}" dt="2023-04-25T17:07:18.767" v="3929" actId="1076"/>
          <ac:picMkLst>
            <pc:docMk/>
            <pc:sldMk cId="202029015" sldId="385"/>
            <ac:picMk id="37" creationId="{0751583B-3BC3-B7D4-6FD3-1EEE224D16F4}"/>
          </ac:picMkLst>
        </pc:picChg>
        <pc:picChg chg="add mod">
          <ac:chgData name="Tan Kwan Yick" userId="b81d6da4-2cc1-4ba5-995c-7eb21f28020a" providerId="ADAL" clId="{D2E0B340-1B6B-4856-8638-6AFA7F6127B0}" dt="2023-04-25T17:24:46.510" v="4446" actId="1076"/>
          <ac:picMkLst>
            <pc:docMk/>
            <pc:sldMk cId="202029015" sldId="385"/>
            <ac:picMk id="38" creationId="{0417EBB2-09A4-0C21-FCD9-F5AB7D6E9900}"/>
          </ac:picMkLst>
        </pc:picChg>
        <pc:picChg chg="add mod">
          <ac:chgData name="Tan Kwan Yick" userId="b81d6da4-2cc1-4ba5-995c-7eb21f28020a" providerId="ADAL" clId="{D2E0B340-1B6B-4856-8638-6AFA7F6127B0}" dt="2023-04-25T17:24:46.510" v="4446" actId="1076"/>
          <ac:picMkLst>
            <pc:docMk/>
            <pc:sldMk cId="202029015" sldId="385"/>
            <ac:picMk id="39" creationId="{21A34C2B-394F-A854-006E-99DDF0CFD27C}"/>
          </ac:picMkLst>
        </pc:picChg>
        <pc:picChg chg="add del mod ord">
          <ac:chgData name="Tan Kwan Yick" userId="b81d6da4-2cc1-4ba5-995c-7eb21f28020a" providerId="ADAL" clId="{D2E0B340-1B6B-4856-8638-6AFA7F6127B0}" dt="2023-04-28T01:31:13.992" v="9703" actId="478"/>
          <ac:picMkLst>
            <pc:docMk/>
            <pc:sldMk cId="202029015" sldId="385"/>
            <ac:picMk id="46" creationId="{DFD44A35-4D30-88FB-5694-8E5E2B5394C1}"/>
          </ac:picMkLst>
        </pc:picChg>
        <pc:picChg chg="add mod">
          <ac:chgData name="Tan Kwan Yick" userId="b81d6da4-2cc1-4ba5-995c-7eb21f28020a" providerId="ADAL" clId="{D2E0B340-1B6B-4856-8638-6AFA7F6127B0}" dt="2023-04-25T17:18:41.934" v="4155" actId="1076"/>
          <ac:picMkLst>
            <pc:docMk/>
            <pc:sldMk cId="202029015" sldId="385"/>
            <ac:picMk id="48" creationId="{6CB37FCC-0071-E374-2F32-F16D7A8606BF}"/>
          </ac:picMkLst>
        </pc:picChg>
        <pc:picChg chg="add mod ord">
          <ac:chgData name="Tan Kwan Yick" userId="b81d6da4-2cc1-4ba5-995c-7eb21f28020a" providerId="ADAL" clId="{D2E0B340-1B6B-4856-8638-6AFA7F6127B0}" dt="2023-04-28T01:31:16.745" v="9705" actId="167"/>
          <ac:picMkLst>
            <pc:docMk/>
            <pc:sldMk cId="202029015" sldId="385"/>
            <ac:picMk id="51" creationId="{56ED5BA9-8CCD-C5F4-BE1C-C321D2B409A6}"/>
          </ac:picMkLst>
        </pc:picChg>
        <pc:cxnChg chg="add del mod">
          <ac:chgData name="Tan Kwan Yick" userId="b81d6da4-2cc1-4ba5-995c-7eb21f28020a" providerId="ADAL" clId="{D2E0B340-1B6B-4856-8638-6AFA7F6127B0}" dt="2023-04-25T13:38:30.211" v="3292" actId="478"/>
          <ac:cxnSpMkLst>
            <pc:docMk/>
            <pc:sldMk cId="202029015" sldId="385"/>
            <ac:cxnSpMk id="13" creationId="{6486A1AD-F696-897B-047E-97389DFEAFD7}"/>
          </ac:cxnSpMkLst>
        </pc:cxnChg>
        <pc:cxnChg chg="add del mod">
          <ac:chgData name="Tan Kwan Yick" userId="b81d6da4-2cc1-4ba5-995c-7eb21f28020a" providerId="ADAL" clId="{D2E0B340-1B6B-4856-8638-6AFA7F6127B0}" dt="2023-04-25T14:55:01.376" v="3621" actId="478"/>
          <ac:cxnSpMkLst>
            <pc:docMk/>
            <pc:sldMk cId="202029015" sldId="385"/>
            <ac:cxnSpMk id="17" creationId="{D49873E8-FC77-3458-833B-7CC97E8AC709}"/>
          </ac:cxnSpMkLst>
        </pc:cxnChg>
        <pc:cxnChg chg="add del mod">
          <ac:chgData name="Tan Kwan Yick" userId="b81d6da4-2cc1-4ba5-995c-7eb21f28020a" providerId="ADAL" clId="{D2E0B340-1B6B-4856-8638-6AFA7F6127B0}" dt="2023-04-25T14:55:05.783" v="3623" actId="478"/>
          <ac:cxnSpMkLst>
            <pc:docMk/>
            <pc:sldMk cId="202029015" sldId="385"/>
            <ac:cxnSpMk id="22" creationId="{600F2A7B-1C0A-4A03-D09A-FE28CCDC8CF1}"/>
          </ac:cxnSpMkLst>
        </pc:cxnChg>
        <pc:cxnChg chg="add del mod">
          <ac:chgData name="Tan Kwan Yick" userId="b81d6da4-2cc1-4ba5-995c-7eb21f28020a" providerId="ADAL" clId="{D2E0B340-1B6B-4856-8638-6AFA7F6127B0}" dt="2023-04-25T13:37:07.188" v="3276" actId="478"/>
          <ac:cxnSpMkLst>
            <pc:docMk/>
            <pc:sldMk cId="202029015" sldId="385"/>
            <ac:cxnSpMk id="25" creationId="{2E3AF516-30AB-1509-94FF-3E2D4A947AB2}"/>
          </ac:cxnSpMkLst>
        </pc:cxnChg>
      </pc:sldChg>
      <pc:sldChg chg="addSp delSp modSp add mod modAnim modNotesTx">
        <pc:chgData name="Tan Kwan Yick" userId="b81d6da4-2cc1-4ba5-995c-7eb21f28020a" providerId="ADAL" clId="{D2E0B340-1B6B-4856-8638-6AFA7F6127B0}" dt="2023-04-28T03:04:17.861" v="16256" actId="166"/>
        <pc:sldMkLst>
          <pc:docMk/>
          <pc:sldMk cId="3583275834" sldId="386"/>
        </pc:sldMkLst>
        <pc:spChg chg="add del mod">
          <ac:chgData name="Tan Kwan Yick" userId="b81d6da4-2cc1-4ba5-995c-7eb21f28020a" providerId="ADAL" clId="{D2E0B340-1B6B-4856-8638-6AFA7F6127B0}" dt="2023-04-25T16:47:53.762" v="3627" actId="478"/>
          <ac:spMkLst>
            <pc:docMk/>
            <pc:sldMk cId="3583275834" sldId="386"/>
            <ac:spMk id="7" creationId="{6CC8E4B1-AE2B-F045-AF51-23347331F76F}"/>
          </ac:spMkLst>
        </pc:spChg>
        <pc:spChg chg="add mod">
          <ac:chgData name="Tan Kwan Yick" userId="b81d6da4-2cc1-4ba5-995c-7eb21f28020a" providerId="ADAL" clId="{D2E0B340-1B6B-4856-8638-6AFA7F6127B0}" dt="2023-04-28T02:36:42.292" v="13256" actId="113"/>
          <ac:spMkLst>
            <pc:docMk/>
            <pc:sldMk cId="3583275834" sldId="386"/>
            <ac:spMk id="9" creationId="{4446B691-2BDA-96C0-1242-FB1C09B0F09C}"/>
          </ac:spMkLst>
        </pc:spChg>
        <pc:spChg chg="add del mod">
          <ac:chgData name="Tan Kwan Yick" userId="b81d6da4-2cc1-4ba5-995c-7eb21f28020a" providerId="ADAL" clId="{D2E0B340-1B6B-4856-8638-6AFA7F6127B0}" dt="2023-04-25T16:52:26.624" v="3666"/>
          <ac:spMkLst>
            <pc:docMk/>
            <pc:sldMk cId="3583275834" sldId="386"/>
            <ac:spMk id="11" creationId="{81637C19-96D6-A4B3-8BE9-59E16904BCC0}"/>
          </ac:spMkLst>
        </pc:spChg>
        <pc:spChg chg="add mod">
          <ac:chgData name="Tan Kwan Yick" userId="b81d6da4-2cc1-4ba5-995c-7eb21f28020a" providerId="ADAL" clId="{D2E0B340-1B6B-4856-8638-6AFA7F6127B0}" dt="2023-04-25T16:57:04.244" v="3750" actId="1076"/>
          <ac:spMkLst>
            <pc:docMk/>
            <pc:sldMk cId="3583275834" sldId="386"/>
            <ac:spMk id="13" creationId="{0592F3BA-35A2-A6C7-287A-43F595D40514}"/>
          </ac:spMkLst>
        </pc:spChg>
        <pc:spChg chg="add mod">
          <ac:chgData name="Tan Kwan Yick" userId="b81d6da4-2cc1-4ba5-995c-7eb21f28020a" providerId="ADAL" clId="{D2E0B340-1B6B-4856-8638-6AFA7F6127B0}" dt="2023-04-25T16:57:04.244" v="3750" actId="1076"/>
          <ac:spMkLst>
            <pc:docMk/>
            <pc:sldMk cId="3583275834" sldId="386"/>
            <ac:spMk id="16" creationId="{2D073946-4FBB-7897-EA87-02C9BE69E481}"/>
          </ac:spMkLst>
        </pc:spChg>
        <pc:spChg chg="del">
          <ac:chgData name="Tan Kwan Yick" userId="b81d6da4-2cc1-4ba5-995c-7eb21f28020a" providerId="ADAL" clId="{D2E0B340-1B6B-4856-8638-6AFA7F6127B0}" dt="2023-04-25T13:49:06.680" v="3560" actId="478"/>
          <ac:spMkLst>
            <pc:docMk/>
            <pc:sldMk cId="3583275834" sldId="386"/>
            <ac:spMk id="19" creationId="{7A01E377-4929-CC73-D867-C6CD8586AE23}"/>
          </ac:spMkLst>
        </pc:spChg>
        <pc:spChg chg="del">
          <ac:chgData name="Tan Kwan Yick" userId="b81d6da4-2cc1-4ba5-995c-7eb21f28020a" providerId="ADAL" clId="{D2E0B340-1B6B-4856-8638-6AFA7F6127B0}" dt="2023-04-25T13:49:09.219" v="3561" actId="478"/>
          <ac:spMkLst>
            <pc:docMk/>
            <pc:sldMk cId="3583275834" sldId="386"/>
            <ac:spMk id="20" creationId="{E7E42279-659D-32AC-4F94-10D4EB2755BC}"/>
          </ac:spMkLst>
        </pc:spChg>
        <pc:spChg chg="add mod ord">
          <ac:chgData name="Tan Kwan Yick" userId="b81d6da4-2cc1-4ba5-995c-7eb21f28020a" providerId="ADAL" clId="{D2E0B340-1B6B-4856-8638-6AFA7F6127B0}" dt="2023-04-28T03:04:17.861" v="16256" actId="166"/>
          <ac:spMkLst>
            <pc:docMk/>
            <pc:sldMk cId="3583275834" sldId="386"/>
            <ac:spMk id="23" creationId="{E470B640-71B2-DDAA-F95F-C17A7754D462}"/>
          </ac:spMkLst>
        </pc:spChg>
        <pc:spChg chg="del">
          <ac:chgData name="Tan Kwan Yick" userId="b81d6da4-2cc1-4ba5-995c-7eb21f28020a" providerId="ADAL" clId="{D2E0B340-1B6B-4856-8638-6AFA7F6127B0}" dt="2023-04-25T13:49:02.354" v="3558" actId="478"/>
          <ac:spMkLst>
            <pc:docMk/>
            <pc:sldMk cId="3583275834" sldId="386"/>
            <ac:spMk id="30" creationId="{EBFE72FB-E08C-3F0A-17E9-5D324D3A6E04}"/>
          </ac:spMkLst>
        </pc:spChg>
        <pc:spChg chg="del">
          <ac:chgData name="Tan Kwan Yick" userId="b81d6da4-2cc1-4ba5-995c-7eb21f28020a" providerId="ADAL" clId="{D2E0B340-1B6B-4856-8638-6AFA7F6127B0}" dt="2023-04-25T13:49:03.099" v="3559" actId="478"/>
          <ac:spMkLst>
            <pc:docMk/>
            <pc:sldMk cId="3583275834" sldId="386"/>
            <ac:spMk id="31" creationId="{D8EA7DA2-8BF4-0B05-1C00-D8FA1DD7BD8A}"/>
          </ac:spMkLst>
        </pc:spChg>
        <pc:spChg chg="del">
          <ac:chgData name="Tan Kwan Yick" userId="b81d6da4-2cc1-4ba5-995c-7eb21f28020a" providerId="ADAL" clId="{D2E0B340-1B6B-4856-8638-6AFA7F6127B0}" dt="2023-04-25T13:49:06.680" v="3560" actId="478"/>
          <ac:spMkLst>
            <pc:docMk/>
            <pc:sldMk cId="3583275834" sldId="386"/>
            <ac:spMk id="32" creationId="{677AF77B-740C-8EB7-5EE7-330A8A3DC82E}"/>
          </ac:spMkLst>
        </pc:spChg>
        <pc:spChg chg="del">
          <ac:chgData name="Tan Kwan Yick" userId="b81d6da4-2cc1-4ba5-995c-7eb21f28020a" providerId="ADAL" clId="{D2E0B340-1B6B-4856-8638-6AFA7F6127B0}" dt="2023-04-25T16:54:00.410" v="3675" actId="478"/>
          <ac:spMkLst>
            <pc:docMk/>
            <pc:sldMk cId="3583275834" sldId="386"/>
            <ac:spMk id="33" creationId="{084AE071-161E-D2A7-C650-610ED2AC4F96}"/>
          </ac:spMkLst>
        </pc:spChg>
        <pc:spChg chg="del">
          <ac:chgData name="Tan Kwan Yick" userId="b81d6da4-2cc1-4ba5-995c-7eb21f28020a" providerId="ADAL" clId="{D2E0B340-1B6B-4856-8638-6AFA7F6127B0}" dt="2023-04-25T16:54:00.410" v="3675" actId="478"/>
          <ac:spMkLst>
            <pc:docMk/>
            <pc:sldMk cId="3583275834" sldId="386"/>
            <ac:spMk id="43" creationId="{A05A18BE-4056-7421-E29F-A28B64589573}"/>
          </ac:spMkLst>
        </pc:spChg>
        <pc:spChg chg="del">
          <ac:chgData name="Tan Kwan Yick" userId="b81d6da4-2cc1-4ba5-995c-7eb21f28020a" providerId="ADAL" clId="{D2E0B340-1B6B-4856-8638-6AFA7F6127B0}" dt="2023-04-25T13:49:06.680" v="3560" actId="478"/>
          <ac:spMkLst>
            <pc:docMk/>
            <pc:sldMk cId="3583275834" sldId="386"/>
            <ac:spMk id="45" creationId="{1D6A1F90-B9AF-3BB7-984D-2F70C363006A}"/>
          </ac:spMkLst>
        </pc:spChg>
        <pc:spChg chg="mod">
          <ac:chgData name="Tan Kwan Yick" userId="b81d6da4-2cc1-4ba5-995c-7eb21f28020a" providerId="ADAL" clId="{D2E0B340-1B6B-4856-8638-6AFA7F6127B0}" dt="2023-04-25T16:51:28.644" v="3642" actId="207"/>
          <ac:spMkLst>
            <pc:docMk/>
            <pc:sldMk cId="3583275834" sldId="386"/>
            <ac:spMk id="47" creationId="{4B4A0713-77D8-84D8-9AFF-38128DF52C42}"/>
          </ac:spMkLst>
        </pc:spChg>
        <pc:grpChg chg="add mod">
          <ac:chgData name="Tan Kwan Yick" userId="b81d6da4-2cc1-4ba5-995c-7eb21f28020a" providerId="ADAL" clId="{D2E0B340-1B6B-4856-8638-6AFA7F6127B0}" dt="2023-04-28T03:04:10.075" v="16253" actId="164"/>
          <ac:grpSpMkLst>
            <pc:docMk/>
            <pc:sldMk cId="3583275834" sldId="386"/>
            <ac:grpSpMk id="18" creationId="{25DFBED5-FF3D-FE8A-18AB-D5B271F4DA47}"/>
          </ac:grpSpMkLst>
        </pc:grpChg>
        <pc:grpChg chg="add mod">
          <ac:chgData name="Tan Kwan Yick" userId="b81d6da4-2cc1-4ba5-995c-7eb21f28020a" providerId="ADAL" clId="{D2E0B340-1B6B-4856-8638-6AFA7F6127B0}" dt="2023-04-28T03:04:10.075" v="16253" actId="164"/>
          <ac:grpSpMkLst>
            <pc:docMk/>
            <pc:sldMk cId="3583275834" sldId="386"/>
            <ac:grpSpMk id="20" creationId="{FE44B234-555C-59A9-1C9B-EDC96127D730}"/>
          </ac:grpSpMkLst>
        </pc:grpChg>
        <pc:picChg chg="add mod">
          <ac:chgData name="Tan Kwan Yick" userId="b81d6da4-2cc1-4ba5-995c-7eb21f28020a" providerId="ADAL" clId="{D2E0B340-1B6B-4856-8638-6AFA7F6127B0}" dt="2023-04-26T15:31:55.258" v="5766" actId="1076"/>
          <ac:picMkLst>
            <pc:docMk/>
            <pc:sldMk cId="3583275834" sldId="386"/>
            <ac:picMk id="7" creationId="{EC8822E0-FF0A-A3C3-D9D5-379577FDEF22}"/>
          </ac:picMkLst>
        </pc:picChg>
        <pc:picChg chg="add mod">
          <ac:chgData name="Tan Kwan Yick" userId="b81d6da4-2cc1-4ba5-995c-7eb21f28020a" providerId="ADAL" clId="{D2E0B340-1B6B-4856-8638-6AFA7F6127B0}" dt="2023-04-25T16:57:04.244" v="3750" actId="1076"/>
          <ac:picMkLst>
            <pc:docMk/>
            <pc:sldMk cId="3583275834" sldId="386"/>
            <ac:picMk id="15" creationId="{EBD2BC2C-19B9-40F2-D6E3-D64C9F96660A}"/>
          </ac:picMkLst>
        </pc:picChg>
        <pc:picChg chg="add del mod ord">
          <ac:chgData name="Tan Kwan Yick" userId="b81d6da4-2cc1-4ba5-995c-7eb21f28020a" providerId="ADAL" clId="{D2E0B340-1B6B-4856-8638-6AFA7F6127B0}" dt="2023-04-28T01:31:00.335" v="9698" actId="478"/>
          <ac:picMkLst>
            <pc:docMk/>
            <pc:sldMk cId="3583275834" sldId="386"/>
            <ac:picMk id="19" creationId="{32CF7A56-6663-714C-654E-D4855C002E16}"/>
          </ac:picMkLst>
        </pc:picChg>
        <pc:picChg chg="add mod ord">
          <ac:chgData name="Tan Kwan Yick" userId="b81d6da4-2cc1-4ba5-995c-7eb21f28020a" providerId="ADAL" clId="{D2E0B340-1B6B-4856-8638-6AFA7F6127B0}" dt="2023-04-26T15:32:06.957" v="5769" actId="1076"/>
          <ac:picMkLst>
            <pc:docMk/>
            <pc:sldMk cId="3583275834" sldId="386"/>
            <ac:picMk id="21" creationId="{DA1EAC15-0EF2-AF45-D858-12C7C16413F8}"/>
          </ac:picMkLst>
        </pc:picChg>
        <pc:picChg chg="add mod">
          <ac:chgData name="Tan Kwan Yick" userId="b81d6da4-2cc1-4ba5-995c-7eb21f28020a" providerId="ADAL" clId="{D2E0B340-1B6B-4856-8638-6AFA7F6127B0}" dt="2023-04-26T15:28:53.834" v="5748" actId="1076"/>
          <ac:picMkLst>
            <pc:docMk/>
            <pc:sldMk cId="3583275834" sldId="386"/>
            <ac:picMk id="25" creationId="{9D3A122F-878C-35F8-0ABE-36D2EB30A8B4}"/>
          </ac:picMkLst>
        </pc:picChg>
        <pc:picChg chg="del">
          <ac:chgData name="Tan Kwan Yick" userId="b81d6da4-2cc1-4ba5-995c-7eb21f28020a" providerId="ADAL" clId="{D2E0B340-1B6B-4856-8638-6AFA7F6127B0}" dt="2023-04-25T16:54:00.410" v="3675" actId="478"/>
          <ac:picMkLst>
            <pc:docMk/>
            <pc:sldMk cId="3583275834" sldId="386"/>
            <ac:picMk id="35" creationId="{58B6481C-6F6E-391B-4618-8D6B4ECB4A38}"/>
          </ac:picMkLst>
        </pc:picChg>
        <pc:picChg chg="del">
          <ac:chgData name="Tan Kwan Yick" userId="b81d6da4-2cc1-4ba5-995c-7eb21f28020a" providerId="ADAL" clId="{D2E0B340-1B6B-4856-8638-6AFA7F6127B0}" dt="2023-04-25T16:54:01.276" v="3676" actId="478"/>
          <ac:picMkLst>
            <pc:docMk/>
            <pc:sldMk cId="3583275834" sldId="386"/>
            <ac:picMk id="36" creationId="{2E55FDB3-BE7E-88AF-67DE-E4B06E60B9C9}"/>
          </ac:picMkLst>
        </pc:picChg>
        <pc:picChg chg="del">
          <ac:chgData name="Tan Kwan Yick" userId="b81d6da4-2cc1-4ba5-995c-7eb21f28020a" providerId="ADAL" clId="{D2E0B340-1B6B-4856-8638-6AFA7F6127B0}" dt="2023-04-25T16:54:00.410" v="3675" actId="478"/>
          <ac:picMkLst>
            <pc:docMk/>
            <pc:sldMk cId="3583275834" sldId="386"/>
            <ac:picMk id="37" creationId="{0751583B-3BC3-B7D4-6FD3-1EEE224D16F4}"/>
          </ac:picMkLst>
        </pc:picChg>
        <pc:picChg chg="del">
          <ac:chgData name="Tan Kwan Yick" userId="b81d6da4-2cc1-4ba5-995c-7eb21f28020a" providerId="ADAL" clId="{D2E0B340-1B6B-4856-8638-6AFA7F6127B0}" dt="2023-04-25T16:54:00.410" v="3675" actId="478"/>
          <ac:picMkLst>
            <pc:docMk/>
            <pc:sldMk cId="3583275834" sldId="386"/>
            <ac:picMk id="38" creationId="{0417EBB2-09A4-0C21-FCD9-F5AB7D6E9900}"/>
          </ac:picMkLst>
        </pc:picChg>
        <pc:picChg chg="del">
          <ac:chgData name="Tan Kwan Yick" userId="b81d6da4-2cc1-4ba5-995c-7eb21f28020a" providerId="ADAL" clId="{D2E0B340-1B6B-4856-8638-6AFA7F6127B0}" dt="2023-04-25T16:54:00.410" v="3675" actId="478"/>
          <ac:picMkLst>
            <pc:docMk/>
            <pc:sldMk cId="3583275834" sldId="386"/>
            <ac:picMk id="39" creationId="{21A34C2B-394F-A854-006E-99DDF0CFD27C}"/>
          </ac:picMkLst>
        </pc:picChg>
        <pc:picChg chg="mod ord">
          <ac:chgData name="Tan Kwan Yick" userId="b81d6da4-2cc1-4ba5-995c-7eb21f28020a" providerId="ADAL" clId="{D2E0B340-1B6B-4856-8638-6AFA7F6127B0}" dt="2023-04-28T01:30:41.563" v="9697" actId="1076"/>
          <ac:picMkLst>
            <pc:docMk/>
            <pc:sldMk cId="3583275834" sldId="386"/>
            <ac:picMk id="46" creationId="{DFD44A35-4D30-88FB-5694-8E5E2B5394C1}"/>
          </ac:picMkLst>
        </pc:picChg>
        <pc:picChg chg="add del">
          <ac:chgData name="Tan Kwan Yick" userId="b81d6da4-2cc1-4ba5-995c-7eb21f28020a" providerId="ADAL" clId="{D2E0B340-1B6B-4856-8638-6AFA7F6127B0}" dt="2023-04-25T16:48:35.979" v="3631" actId="478"/>
          <ac:picMkLst>
            <pc:docMk/>
            <pc:sldMk cId="3583275834" sldId="386"/>
            <ac:picMk id="1026" creationId="{B23A43B6-7E26-5088-7737-344A4BBC4BCE}"/>
          </ac:picMkLst>
        </pc:picChg>
        <pc:picChg chg="add del">
          <ac:chgData name="Tan Kwan Yick" userId="b81d6da4-2cc1-4ba5-995c-7eb21f28020a" providerId="ADAL" clId="{D2E0B340-1B6B-4856-8638-6AFA7F6127B0}" dt="2023-04-25T16:49:13.938" v="3633" actId="478"/>
          <ac:picMkLst>
            <pc:docMk/>
            <pc:sldMk cId="3583275834" sldId="386"/>
            <ac:picMk id="1028" creationId="{4F2DEE8D-2816-34FF-87A1-D4576B6BB5CF}"/>
          </ac:picMkLst>
        </pc:picChg>
        <pc:picChg chg="add mod">
          <ac:chgData name="Tan Kwan Yick" userId="b81d6da4-2cc1-4ba5-995c-7eb21f28020a" providerId="ADAL" clId="{D2E0B340-1B6B-4856-8638-6AFA7F6127B0}" dt="2023-04-26T15:31:58.181" v="5767" actId="1076"/>
          <ac:picMkLst>
            <pc:docMk/>
            <pc:sldMk cId="3583275834" sldId="386"/>
            <ac:picMk id="1030" creationId="{F55C11A9-1A4A-BE8B-7EEB-EABA6600F0EF}"/>
          </ac:picMkLst>
        </pc:picChg>
        <pc:picChg chg="add mod">
          <ac:chgData name="Tan Kwan Yick" userId="b81d6da4-2cc1-4ba5-995c-7eb21f28020a" providerId="ADAL" clId="{D2E0B340-1B6B-4856-8638-6AFA7F6127B0}" dt="2023-04-26T15:32:01.053" v="5768" actId="1076"/>
          <ac:picMkLst>
            <pc:docMk/>
            <pc:sldMk cId="3583275834" sldId="386"/>
            <ac:picMk id="1032" creationId="{B4F072DA-E152-F857-362E-4CE49C5CF498}"/>
          </ac:picMkLst>
        </pc:picChg>
        <pc:inkChg chg="add del">
          <ac:chgData name="Tan Kwan Yick" userId="b81d6da4-2cc1-4ba5-995c-7eb21f28020a" providerId="ADAL" clId="{D2E0B340-1B6B-4856-8638-6AFA7F6127B0}" dt="2023-04-26T15:33:40.470" v="5771" actId="9405"/>
          <ac:inkMkLst>
            <pc:docMk/>
            <pc:sldMk cId="3583275834" sldId="386"/>
            <ac:inkMk id="11" creationId="{2B6E1F7A-7388-62CB-BB22-F9EDC3DFF9C1}"/>
          </ac:inkMkLst>
        </pc:inkChg>
        <pc:inkChg chg="add mod">
          <ac:chgData name="Tan Kwan Yick" userId="b81d6da4-2cc1-4ba5-995c-7eb21f28020a" providerId="ADAL" clId="{D2E0B340-1B6B-4856-8638-6AFA7F6127B0}" dt="2023-04-28T03:04:10.075" v="16253" actId="164"/>
          <ac:inkMkLst>
            <pc:docMk/>
            <pc:sldMk cId="3583275834" sldId="386"/>
            <ac:inkMk id="12" creationId="{A5944762-7C5B-F2CB-463B-5521583A566B}"/>
          </ac:inkMkLst>
        </pc:inkChg>
        <pc:inkChg chg="add mod">
          <ac:chgData name="Tan Kwan Yick" userId="b81d6da4-2cc1-4ba5-995c-7eb21f28020a" providerId="ADAL" clId="{D2E0B340-1B6B-4856-8638-6AFA7F6127B0}" dt="2023-04-28T03:04:10.075" v="16253" actId="164"/>
          <ac:inkMkLst>
            <pc:docMk/>
            <pc:sldMk cId="3583275834" sldId="386"/>
            <ac:inkMk id="14" creationId="{F37ABB8E-63D3-928E-B50E-A62E43E6BCA1}"/>
          </ac:inkMkLst>
        </pc:inkChg>
        <pc:inkChg chg="add mod">
          <ac:chgData name="Tan Kwan Yick" userId="b81d6da4-2cc1-4ba5-995c-7eb21f28020a" providerId="ADAL" clId="{D2E0B340-1B6B-4856-8638-6AFA7F6127B0}" dt="2023-04-28T03:04:10.075" v="16253" actId="164"/>
          <ac:inkMkLst>
            <pc:docMk/>
            <pc:sldMk cId="3583275834" sldId="386"/>
            <ac:inkMk id="17" creationId="{C93A1D10-14E5-65B5-63AA-E7DD0AAD977C}"/>
          </ac:inkMkLst>
        </pc:inkChg>
        <pc:cxnChg chg="add del">
          <ac:chgData name="Tan Kwan Yick" userId="b81d6da4-2cc1-4ba5-995c-7eb21f28020a" providerId="ADAL" clId="{D2E0B340-1B6B-4856-8638-6AFA7F6127B0}" dt="2023-04-26T15:31:05.782" v="5760" actId="478"/>
          <ac:cxnSpMkLst>
            <pc:docMk/>
            <pc:sldMk cId="3583275834" sldId="386"/>
            <ac:cxnSpMk id="10" creationId="{1C34EE1D-8E06-A90D-98B3-2641129A2DCF}"/>
          </ac:cxnSpMkLst>
        </pc:cxnChg>
        <pc:cxnChg chg="del">
          <ac:chgData name="Tan Kwan Yick" userId="b81d6da4-2cc1-4ba5-995c-7eb21f28020a" providerId="ADAL" clId="{D2E0B340-1B6B-4856-8638-6AFA7F6127B0}" dt="2023-04-25T13:49:06.680" v="3560" actId="478"/>
          <ac:cxnSpMkLst>
            <pc:docMk/>
            <pc:sldMk cId="3583275834" sldId="386"/>
            <ac:cxnSpMk id="17" creationId="{D49873E8-FC77-3458-833B-7CC97E8AC709}"/>
          </ac:cxnSpMkLst>
        </pc:cxnChg>
        <pc:cxnChg chg="del">
          <ac:chgData name="Tan Kwan Yick" userId="b81d6da4-2cc1-4ba5-995c-7eb21f28020a" providerId="ADAL" clId="{D2E0B340-1B6B-4856-8638-6AFA7F6127B0}" dt="2023-04-25T13:49:06.680" v="3560" actId="478"/>
          <ac:cxnSpMkLst>
            <pc:docMk/>
            <pc:sldMk cId="3583275834" sldId="386"/>
            <ac:cxnSpMk id="22" creationId="{600F2A7B-1C0A-4A03-D09A-FE28CCDC8CF1}"/>
          </ac:cxnSpMkLst>
        </pc:cxnChg>
      </pc:sldChg>
      <pc:sldChg chg="modAnim">
        <pc:chgData name="Tan Kwan Yick" userId="b81d6da4-2cc1-4ba5-995c-7eb21f28020a" providerId="ADAL" clId="{D2E0B340-1B6B-4856-8638-6AFA7F6127B0}" dt="2023-04-28T13:22:41.046" v="17035"/>
        <pc:sldMkLst>
          <pc:docMk/>
          <pc:sldMk cId="1148822584" sldId="389"/>
        </pc:sldMkLst>
      </pc:sldChg>
      <pc:sldChg chg="addSp delSp modSp add mod modAnim modNotesTx">
        <pc:chgData name="Tan Kwan Yick" userId="b81d6da4-2cc1-4ba5-995c-7eb21f28020a" providerId="ADAL" clId="{D2E0B340-1B6B-4856-8638-6AFA7F6127B0}" dt="2023-04-28T07:41:15.988" v="16416" actId="20577"/>
        <pc:sldMkLst>
          <pc:docMk/>
          <pc:sldMk cId="2688124154" sldId="391"/>
        </pc:sldMkLst>
        <pc:spChg chg="add mod">
          <ac:chgData name="Tan Kwan Yick" userId="b81d6da4-2cc1-4ba5-995c-7eb21f28020a" providerId="ADAL" clId="{D2E0B340-1B6B-4856-8638-6AFA7F6127B0}" dt="2023-04-25T17:07:03.099" v="3927" actId="1076"/>
          <ac:spMkLst>
            <pc:docMk/>
            <pc:sldMk cId="2688124154" sldId="391"/>
            <ac:spMk id="3" creationId="{D6A1BEBE-F049-18DA-8874-1843A793F394}"/>
          </ac:spMkLst>
        </pc:spChg>
        <pc:spChg chg="add mod">
          <ac:chgData name="Tan Kwan Yick" userId="b81d6da4-2cc1-4ba5-995c-7eb21f28020a" providerId="ADAL" clId="{D2E0B340-1B6B-4856-8638-6AFA7F6127B0}" dt="2023-04-25T17:11:54.292" v="4058" actId="1076"/>
          <ac:spMkLst>
            <pc:docMk/>
            <pc:sldMk cId="2688124154" sldId="391"/>
            <ac:spMk id="8" creationId="{38AA3651-DBED-B54F-9CA1-FBE328ED7F99}"/>
          </ac:spMkLst>
        </pc:spChg>
        <pc:spChg chg="add mod">
          <ac:chgData name="Tan Kwan Yick" userId="b81d6da4-2cc1-4ba5-995c-7eb21f28020a" providerId="ADAL" clId="{D2E0B340-1B6B-4856-8638-6AFA7F6127B0}" dt="2023-04-25T17:12:43.906" v="4061" actId="1076"/>
          <ac:spMkLst>
            <pc:docMk/>
            <pc:sldMk cId="2688124154" sldId="391"/>
            <ac:spMk id="10" creationId="{7CC4BF40-3DD7-6698-BCA0-CE5936A11BCF}"/>
          </ac:spMkLst>
        </pc:spChg>
        <pc:spChg chg="add mod">
          <ac:chgData name="Tan Kwan Yick" userId="b81d6da4-2cc1-4ba5-995c-7eb21f28020a" providerId="ADAL" clId="{D2E0B340-1B6B-4856-8638-6AFA7F6127B0}" dt="2023-04-25T17:11:17.467" v="4043" actId="1076"/>
          <ac:spMkLst>
            <pc:docMk/>
            <pc:sldMk cId="2688124154" sldId="391"/>
            <ac:spMk id="11" creationId="{02C30FB9-8456-D90C-2A44-41BEC3EB38F0}"/>
          </ac:spMkLst>
        </pc:spChg>
        <pc:spChg chg="add del mod">
          <ac:chgData name="Tan Kwan Yick" userId="b81d6da4-2cc1-4ba5-995c-7eb21f28020a" providerId="ADAL" clId="{D2E0B340-1B6B-4856-8638-6AFA7F6127B0}" dt="2023-04-25T17:02:13.006" v="3852"/>
          <ac:spMkLst>
            <pc:docMk/>
            <pc:sldMk cId="2688124154" sldId="391"/>
            <ac:spMk id="13" creationId="{0AED0550-C0CB-B5F6-7498-3FF04471028E}"/>
          </ac:spMkLst>
        </pc:spChg>
        <pc:spChg chg="add mod">
          <ac:chgData name="Tan Kwan Yick" userId="b81d6da4-2cc1-4ba5-995c-7eb21f28020a" providerId="ADAL" clId="{D2E0B340-1B6B-4856-8638-6AFA7F6127B0}" dt="2023-04-25T17:11:17.467" v="4043" actId="1076"/>
          <ac:spMkLst>
            <pc:docMk/>
            <pc:sldMk cId="2688124154" sldId="391"/>
            <ac:spMk id="14" creationId="{BD9B285F-982B-0300-5309-F85D13F20FE4}"/>
          </ac:spMkLst>
        </pc:spChg>
        <pc:spChg chg="add del mod">
          <ac:chgData name="Tan Kwan Yick" userId="b81d6da4-2cc1-4ba5-995c-7eb21f28020a" providerId="ADAL" clId="{D2E0B340-1B6B-4856-8638-6AFA7F6127B0}" dt="2023-04-25T17:02:13.006" v="3854"/>
          <ac:spMkLst>
            <pc:docMk/>
            <pc:sldMk cId="2688124154" sldId="391"/>
            <ac:spMk id="16" creationId="{13EB02F7-B713-76C6-EECE-2ABDE9116F87}"/>
          </ac:spMkLst>
        </pc:spChg>
        <pc:spChg chg="add mod">
          <ac:chgData name="Tan Kwan Yick" userId="b81d6da4-2cc1-4ba5-995c-7eb21f28020a" providerId="ADAL" clId="{D2E0B340-1B6B-4856-8638-6AFA7F6127B0}" dt="2023-04-25T17:11:17.467" v="4043" actId="1076"/>
          <ac:spMkLst>
            <pc:docMk/>
            <pc:sldMk cId="2688124154" sldId="391"/>
            <ac:spMk id="17" creationId="{CE26AFC8-FE5D-C5FD-5072-54BD61235374}"/>
          </ac:spMkLst>
        </pc:spChg>
        <pc:spChg chg="add mod">
          <ac:chgData name="Tan Kwan Yick" userId="b81d6da4-2cc1-4ba5-995c-7eb21f28020a" providerId="ADAL" clId="{D2E0B340-1B6B-4856-8638-6AFA7F6127B0}" dt="2023-04-25T17:11:17.467" v="4043" actId="1076"/>
          <ac:spMkLst>
            <pc:docMk/>
            <pc:sldMk cId="2688124154" sldId="391"/>
            <ac:spMk id="18" creationId="{40B18EF4-60C1-31F6-7F4F-1F971BD1E31B}"/>
          </ac:spMkLst>
        </pc:spChg>
        <pc:spChg chg="add mod">
          <ac:chgData name="Tan Kwan Yick" userId="b81d6da4-2cc1-4ba5-995c-7eb21f28020a" providerId="ADAL" clId="{D2E0B340-1B6B-4856-8638-6AFA7F6127B0}" dt="2023-04-25T17:11:17.467" v="4043" actId="1076"/>
          <ac:spMkLst>
            <pc:docMk/>
            <pc:sldMk cId="2688124154" sldId="391"/>
            <ac:spMk id="19" creationId="{AF32F4E8-A4CC-6180-72D8-4D5C7EF385F4}"/>
          </ac:spMkLst>
        </pc:spChg>
        <pc:spChg chg="del">
          <ac:chgData name="Tan Kwan Yick" userId="b81d6da4-2cc1-4ba5-995c-7eb21f28020a" providerId="ADAL" clId="{D2E0B340-1B6B-4856-8638-6AFA7F6127B0}" dt="2023-04-25T17:00:25.912" v="3821" actId="478"/>
          <ac:spMkLst>
            <pc:docMk/>
            <pc:sldMk cId="2688124154" sldId="391"/>
            <ac:spMk id="20" creationId="{E7E42279-659D-32AC-4F94-10D4EB2755BC}"/>
          </ac:spMkLst>
        </pc:spChg>
        <pc:spChg chg="add mod">
          <ac:chgData name="Tan Kwan Yick" userId="b81d6da4-2cc1-4ba5-995c-7eb21f28020a" providerId="ADAL" clId="{D2E0B340-1B6B-4856-8638-6AFA7F6127B0}" dt="2023-04-25T17:20:06.621" v="4166" actId="1076"/>
          <ac:spMkLst>
            <pc:docMk/>
            <pc:sldMk cId="2688124154" sldId="391"/>
            <ac:spMk id="22" creationId="{50662B5F-E594-8F6A-95A8-8C234FE383D3}"/>
          </ac:spMkLst>
        </pc:spChg>
        <pc:spChg chg="add mod">
          <ac:chgData name="Tan Kwan Yick" userId="b81d6da4-2cc1-4ba5-995c-7eb21f28020a" providerId="ADAL" clId="{D2E0B340-1B6B-4856-8638-6AFA7F6127B0}" dt="2023-04-25T17:20:00.706" v="4165" actId="1076"/>
          <ac:spMkLst>
            <pc:docMk/>
            <pc:sldMk cId="2688124154" sldId="391"/>
            <ac:spMk id="23" creationId="{E61A0BE9-5436-808E-0C00-1769CC0485FD}"/>
          </ac:spMkLst>
        </pc:spChg>
        <pc:spChg chg="add mod">
          <ac:chgData name="Tan Kwan Yick" userId="b81d6da4-2cc1-4ba5-995c-7eb21f28020a" providerId="ADAL" clId="{D2E0B340-1B6B-4856-8638-6AFA7F6127B0}" dt="2023-04-25T17:11:43.717" v="4057" actId="1036"/>
          <ac:spMkLst>
            <pc:docMk/>
            <pc:sldMk cId="2688124154" sldId="391"/>
            <ac:spMk id="24" creationId="{4BD79B7C-2142-6C70-678D-1EF179A54C2C}"/>
          </ac:spMkLst>
        </pc:spChg>
        <pc:spChg chg="add del mod">
          <ac:chgData name="Tan Kwan Yick" userId="b81d6da4-2cc1-4ba5-995c-7eb21f28020a" providerId="ADAL" clId="{D2E0B340-1B6B-4856-8638-6AFA7F6127B0}" dt="2023-04-25T17:05:51.407" v="3912"/>
          <ac:spMkLst>
            <pc:docMk/>
            <pc:sldMk cId="2688124154" sldId="391"/>
            <ac:spMk id="25" creationId="{1D0036DA-5362-8F59-1B1A-E8D21289CD02}"/>
          </ac:spMkLst>
        </pc:spChg>
        <pc:spChg chg="add mod">
          <ac:chgData name="Tan Kwan Yick" userId="b81d6da4-2cc1-4ba5-995c-7eb21f28020a" providerId="ADAL" clId="{D2E0B340-1B6B-4856-8638-6AFA7F6127B0}" dt="2023-04-25T17:11:43.717" v="4057" actId="1036"/>
          <ac:spMkLst>
            <pc:docMk/>
            <pc:sldMk cId="2688124154" sldId="391"/>
            <ac:spMk id="26" creationId="{C69FBD1D-09ED-5B6F-18CC-744BE7F9C8DF}"/>
          </ac:spMkLst>
        </pc:spChg>
        <pc:spChg chg="mod">
          <ac:chgData name="Tan Kwan Yick" userId="b81d6da4-2cc1-4ba5-995c-7eb21f28020a" providerId="ADAL" clId="{D2E0B340-1B6B-4856-8638-6AFA7F6127B0}" dt="2023-04-25T17:11:54.292" v="4058" actId="1076"/>
          <ac:spMkLst>
            <pc:docMk/>
            <pc:sldMk cId="2688124154" sldId="391"/>
            <ac:spMk id="28" creationId="{614132F0-E693-238D-E3D4-DC0EC1EFC5D8}"/>
          </ac:spMkLst>
        </pc:spChg>
        <pc:spChg chg="add mod">
          <ac:chgData name="Tan Kwan Yick" userId="b81d6da4-2cc1-4ba5-995c-7eb21f28020a" providerId="ADAL" clId="{D2E0B340-1B6B-4856-8638-6AFA7F6127B0}" dt="2023-04-25T17:11:25.914" v="4045" actId="164"/>
          <ac:spMkLst>
            <pc:docMk/>
            <pc:sldMk cId="2688124154" sldId="391"/>
            <ac:spMk id="29" creationId="{F18AD808-1EE7-11BF-653A-BF1D3E5ADFF3}"/>
          </ac:spMkLst>
        </pc:spChg>
        <pc:spChg chg="del mod">
          <ac:chgData name="Tan Kwan Yick" userId="b81d6da4-2cc1-4ba5-995c-7eb21f28020a" providerId="ADAL" clId="{D2E0B340-1B6B-4856-8638-6AFA7F6127B0}" dt="2023-04-25T17:02:50.995" v="3863" actId="478"/>
          <ac:spMkLst>
            <pc:docMk/>
            <pc:sldMk cId="2688124154" sldId="391"/>
            <ac:spMk id="30" creationId="{EBFE72FB-E08C-3F0A-17E9-5D324D3A6E04}"/>
          </ac:spMkLst>
        </pc:spChg>
        <pc:spChg chg="del mod">
          <ac:chgData name="Tan Kwan Yick" userId="b81d6da4-2cc1-4ba5-995c-7eb21f28020a" providerId="ADAL" clId="{D2E0B340-1B6B-4856-8638-6AFA7F6127B0}" dt="2023-04-25T17:00:24.528" v="3820" actId="478"/>
          <ac:spMkLst>
            <pc:docMk/>
            <pc:sldMk cId="2688124154" sldId="391"/>
            <ac:spMk id="31" creationId="{D8EA7DA2-8BF4-0B05-1C00-D8FA1DD7BD8A}"/>
          </ac:spMkLst>
        </pc:spChg>
        <pc:spChg chg="del">
          <ac:chgData name="Tan Kwan Yick" userId="b81d6da4-2cc1-4ba5-995c-7eb21f28020a" providerId="ADAL" clId="{D2E0B340-1B6B-4856-8638-6AFA7F6127B0}" dt="2023-04-25T17:00:24.528" v="3820" actId="478"/>
          <ac:spMkLst>
            <pc:docMk/>
            <pc:sldMk cId="2688124154" sldId="391"/>
            <ac:spMk id="32" creationId="{677AF77B-740C-8EB7-5EE7-330A8A3DC82E}"/>
          </ac:spMkLst>
        </pc:spChg>
        <pc:spChg chg="del mod">
          <ac:chgData name="Tan Kwan Yick" userId="b81d6da4-2cc1-4ba5-995c-7eb21f28020a" providerId="ADAL" clId="{D2E0B340-1B6B-4856-8638-6AFA7F6127B0}" dt="2023-04-25T17:00:24.528" v="3820" actId="478"/>
          <ac:spMkLst>
            <pc:docMk/>
            <pc:sldMk cId="2688124154" sldId="391"/>
            <ac:spMk id="33" creationId="{084AE071-161E-D2A7-C650-610ED2AC4F96}"/>
          </ac:spMkLst>
        </pc:spChg>
        <pc:spChg chg="add mod">
          <ac:chgData name="Tan Kwan Yick" userId="b81d6da4-2cc1-4ba5-995c-7eb21f28020a" providerId="ADAL" clId="{D2E0B340-1B6B-4856-8638-6AFA7F6127B0}" dt="2023-04-25T17:11:31.940" v="4046" actId="164"/>
          <ac:spMkLst>
            <pc:docMk/>
            <pc:sldMk cId="2688124154" sldId="391"/>
            <ac:spMk id="40" creationId="{936FC89E-8516-42CD-D768-4A3D220FC4F5}"/>
          </ac:spMkLst>
        </pc:spChg>
        <pc:spChg chg="add mod">
          <ac:chgData name="Tan Kwan Yick" userId="b81d6da4-2cc1-4ba5-995c-7eb21f28020a" providerId="ADAL" clId="{D2E0B340-1B6B-4856-8638-6AFA7F6127B0}" dt="2023-04-25T17:11:25.914" v="4045" actId="164"/>
          <ac:spMkLst>
            <pc:docMk/>
            <pc:sldMk cId="2688124154" sldId="391"/>
            <ac:spMk id="42" creationId="{CAED2187-C29B-5447-8E0E-860E9CD262ED}"/>
          </ac:spMkLst>
        </pc:spChg>
        <pc:spChg chg="del">
          <ac:chgData name="Tan Kwan Yick" userId="b81d6da4-2cc1-4ba5-995c-7eb21f28020a" providerId="ADAL" clId="{D2E0B340-1B6B-4856-8638-6AFA7F6127B0}" dt="2023-04-25T17:00:24.528" v="3820" actId="478"/>
          <ac:spMkLst>
            <pc:docMk/>
            <pc:sldMk cId="2688124154" sldId="391"/>
            <ac:spMk id="43" creationId="{A05A18BE-4056-7421-E29F-A28B64589573}"/>
          </ac:spMkLst>
        </pc:spChg>
        <pc:spChg chg="add mod">
          <ac:chgData name="Tan Kwan Yick" userId="b81d6da4-2cc1-4ba5-995c-7eb21f28020a" providerId="ADAL" clId="{D2E0B340-1B6B-4856-8638-6AFA7F6127B0}" dt="2023-04-25T17:11:31.940" v="4046" actId="164"/>
          <ac:spMkLst>
            <pc:docMk/>
            <pc:sldMk cId="2688124154" sldId="391"/>
            <ac:spMk id="44" creationId="{98AFCDC6-CF17-005E-8751-00D3D3546117}"/>
          </ac:spMkLst>
        </pc:spChg>
        <pc:spChg chg="del">
          <ac:chgData name="Tan Kwan Yick" userId="b81d6da4-2cc1-4ba5-995c-7eb21f28020a" providerId="ADAL" clId="{D2E0B340-1B6B-4856-8638-6AFA7F6127B0}" dt="2023-04-25T17:00:24.528" v="3820" actId="478"/>
          <ac:spMkLst>
            <pc:docMk/>
            <pc:sldMk cId="2688124154" sldId="391"/>
            <ac:spMk id="45" creationId="{1D6A1F90-B9AF-3BB7-984D-2F70C363006A}"/>
          </ac:spMkLst>
        </pc:spChg>
        <pc:spChg chg="del">
          <ac:chgData name="Tan Kwan Yick" userId="b81d6da4-2cc1-4ba5-995c-7eb21f28020a" providerId="ADAL" clId="{D2E0B340-1B6B-4856-8638-6AFA7F6127B0}" dt="2023-04-25T16:58:12.584" v="3766" actId="478"/>
          <ac:spMkLst>
            <pc:docMk/>
            <pc:sldMk cId="2688124154" sldId="391"/>
            <ac:spMk id="47" creationId="{4B4A0713-77D8-84D8-9AFF-38128DF52C42}"/>
          </ac:spMkLst>
        </pc:spChg>
        <pc:grpChg chg="add mod">
          <ac:chgData name="Tan Kwan Yick" userId="b81d6da4-2cc1-4ba5-995c-7eb21f28020a" providerId="ADAL" clId="{D2E0B340-1B6B-4856-8638-6AFA7F6127B0}" dt="2023-04-25T17:11:43.717" v="4057" actId="1036"/>
          <ac:grpSpMkLst>
            <pc:docMk/>
            <pc:sldMk cId="2688124154" sldId="391"/>
            <ac:grpSpMk id="48" creationId="{710E649B-A0A4-908D-26EE-B34D99392BF2}"/>
          </ac:grpSpMkLst>
        </pc:grpChg>
        <pc:grpChg chg="add mod">
          <ac:chgData name="Tan Kwan Yick" userId="b81d6da4-2cc1-4ba5-995c-7eb21f28020a" providerId="ADAL" clId="{D2E0B340-1B6B-4856-8638-6AFA7F6127B0}" dt="2023-04-25T17:11:43.717" v="4057" actId="1036"/>
          <ac:grpSpMkLst>
            <pc:docMk/>
            <pc:sldMk cId="2688124154" sldId="391"/>
            <ac:grpSpMk id="49" creationId="{3AB8FA31-0A93-AF37-CFC0-30B315367C17}"/>
          </ac:grpSpMkLst>
        </pc:grpChg>
        <pc:picChg chg="del">
          <ac:chgData name="Tan Kwan Yick" userId="b81d6da4-2cc1-4ba5-995c-7eb21f28020a" providerId="ADAL" clId="{D2E0B340-1B6B-4856-8638-6AFA7F6127B0}" dt="2023-04-25T16:59:22.199" v="3803" actId="478"/>
          <ac:picMkLst>
            <pc:docMk/>
            <pc:sldMk cId="2688124154" sldId="391"/>
            <ac:picMk id="5" creationId="{B260D5A8-7A66-3D85-FE91-A78220FDA705}"/>
          </ac:picMkLst>
        </pc:picChg>
        <pc:picChg chg="del">
          <ac:chgData name="Tan Kwan Yick" userId="b81d6da4-2cc1-4ba5-995c-7eb21f28020a" providerId="ADAL" clId="{D2E0B340-1B6B-4856-8638-6AFA7F6127B0}" dt="2023-04-25T17:00:24.528" v="3820" actId="478"/>
          <ac:picMkLst>
            <pc:docMk/>
            <pc:sldMk cId="2688124154" sldId="391"/>
            <ac:picMk id="35" creationId="{58B6481C-6F6E-391B-4618-8D6B4ECB4A38}"/>
          </ac:picMkLst>
        </pc:picChg>
        <pc:picChg chg="del">
          <ac:chgData name="Tan Kwan Yick" userId="b81d6da4-2cc1-4ba5-995c-7eb21f28020a" providerId="ADAL" clId="{D2E0B340-1B6B-4856-8638-6AFA7F6127B0}" dt="2023-04-25T17:00:24.528" v="3820" actId="478"/>
          <ac:picMkLst>
            <pc:docMk/>
            <pc:sldMk cId="2688124154" sldId="391"/>
            <ac:picMk id="36" creationId="{2E55FDB3-BE7E-88AF-67DE-E4B06E60B9C9}"/>
          </ac:picMkLst>
        </pc:picChg>
        <pc:picChg chg="del">
          <ac:chgData name="Tan Kwan Yick" userId="b81d6da4-2cc1-4ba5-995c-7eb21f28020a" providerId="ADAL" clId="{D2E0B340-1B6B-4856-8638-6AFA7F6127B0}" dt="2023-04-25T17:00:24.528" v="3820" actId="478"/>
          <ac:picMkLst>
            <pc:docMk/>
            <pc:sldMk cId="2688124154" sldId="391"/>
            <ac:picMk id="37" creationId="{0751583B-3BC3-B7D4-6FD3-1EEE224D16F4}"/>
          </ac:picMkLst>
        </pc:picChg>
        <pc:picChg chg="del">
          <ac:chgData name="Tan Kwan Yick" userId="b81d6da4-2cc1-4ba5-995c-7eb21f28020a" providerId="ADAL" clId="{D2E0B340-1B6B-4856-8638-6AFA7F6127B0}" dt="2023-04-25T17:00:24.528" v="3820" actId="478"/>
          <ac:picMkLst>
            <pc:docMk/>
            <pc:sldMk cId="2688124154" sldId="391"/>
            <ac:picMk id="38" creationId="{0417EBB2-09A4-0C21-FCD9-F5AB7D6E9900}"/>
          </ac:picMkLst>
        </pc:picChg>
        <pc:picChg chg="del">
          <ac:chgData name="Tan Kwan Yick" userId="b81d6da4-2cc1-4ba5-995c-7eb21f28020a" providerId="ADAL" clId="{D2E0B340-1B6B-4856-8638-6AFA7F6127B0}" dt="2023-04-25T17:00:24.528" v="3820" actId="478"/>
          <ac:picMkLst>
            <pc:docMk/>
            <pc:sldMk cId="2688124154" sldId="391"/>
            <ac:picMk id="39" creationId="{21A34C2B-394F-A854-006E-99DDF0CFD27C}"/>
          </ac:picMkLst>
        </pc:picChg>
        <pc:picChg chg="del">
          <ac:chgData name="Tan Kwan Yick" userId="b81d6da4-2cc1-4ba5-995c-7eb21f28020a" providerId="ADAL" clId="{D2E0B340-1B6B-4856-8638-6AFA7F6127B0}" dt="2023-04-25T16:59:40.175" v="3809" actId="478"/>
          <ac:picMkLst>
            <pc:docMk/>
            <pc:sldMk cId="2688124154" sldId="391"/>
            <ac:picMk id="46" creationId="{DFD44A35-4D30-88FB-5694-8E5E2B5394C1}"/>
          </ac:picMkLst>
        </pc:picChg>
        <pc:picChg chg="add mod">
          <ac:chgData name="Tan Kwan Yick" userId="b81d6da4-2cc1-4ba5-995c-7eb21f28020a" providerId="ADAL" clId="{D2E0B340-1B6B-4856-8638-6AFA7F6127B0}" dt="2023-04-25T17:14:35.815" v="4090" actId="1076"/>
          <ac:picMkLst>
            <pc:docMk/>
            <pc:sldMk cId="2688124154" sldId="391"/>
            <ac:picMk id="50" creationId="{5393EF7B-34E5-5D2B-1145-B849ECA34F4F}"/>
          </ac:picMkLst>
        </pc:picChg>
        <pc:picChg chg="add mod">
          <ac:chgData name="Tan Kwan Yick" userId="b81d6da4-2cc1-4ba5-995c-7eb21f28020a" providerId="ADAL" clId="{D2E0B340-1B6B-4856-8638-6AFA7F6127B0}" dt="2023-04-25T17:18:21.013" v="4150" actId="1076"/>
          <ac:picMkLst>
            <pc:docMk/>
            <pc:sldMk cId="2688124154" sldId="391"/>
            <ac:picMk id="51" creationId="{66DA6BF5-AB9D-6690-8DD1-DABB22B0A9BD}"/>
          </ac:picMkLst>
        </pc:picChg>
        <pc:picChg chg="add mod">
          <ac:chgData name="Tan Kwan Yick" userId="b81d6da4-2cc1-4ba5-995c-7eb21f28020a" providerId="ADAL" clId="{D2E0B340-1B6B-4856-8638-6AFA7F6127B0}" dt="2023-04-25T17:18:24.706" v="4152" actId="1076"/>
          <ac:picMkLst>
            <pc:docMk/>
            <pc:sldMk cId="2688124154" sldId="391"/>
            <ac:picMk id="52" creationId="{FA9DC300-A9FF-4EE6-95A3-9E0F171C488C}"/>
          </ac:picMkLst>
        </pc:picChg>
        <pc:picChg chg="add mod">
          <ac:chgData name="Tan Kwan Yick" userId="b81d6da4-2cc1-4ba5-995c-7eb21f28020a" providerId="ADAL" clId="{D2E0B340-1B6B-4856-8638-6AFA7F6127B0}" dt="2023-04-25T17:18:31.951" v="4154" actId="1076"/>
          <ac:picMkLst>
            <pc:docMk/>
            <pc:sldMk cId="2688124154" sldId="391"/>
            <ac:picMk id="53" creationId="{C4343DED-1515-FF61-8A8A-E4A9B505D39F}"/>
          </ac:picMkLst>
        </pc:picChg>
        <pc:picChg chg="add del mod">
          <ac:chgData name="Tan Kwan Yick" userId="b81d6da4-2cc1-4ba5-995c-7eb21f28020a" providerId="ADAL" clId="{D2E0B340-1B6B-4856-8638-6AFA7F6127B0}" dt="2023-04-25T17:13:15.889" v="4072" actId="478"/>
          <ac:picMkLst>
            <pc:docMk/>
            <pc:sldMk cId="2688124154" sldId="391"/>
            <ac:picMk id="2050" creationId="{683E7CE1-EB5F-FBED-A4F1-666EA275C896}"/>
          </ac:picMkLst>
        </pc:picChg>
        <pc:picChg chg="add mod">
          <ac:chgData name="Tan Kwan Yick" userId="b81d6da4-2cc1-4ba5-995c-7eb21f28020a" providerId="ADAL" clId="{D2E0B340-1B6B-4856-8638-6AFA7F6127B0}" dt="2023-04-25T17:13:47.976" v="4081" actId="1076"/>
          <ac:picMkLst>
            <pc:docMk/>
            <pc:sldMk cId="2688124154" sldId="391"/>
            <ac:picMk id="2052" creationId="{12DA8D19-17D2-F447-01E3-3F72AF396DF4}"/>
          </ac:picMkLst>
        </pc:picChg>
        <pc:picChg chg="add mod">
          <ac:chgData name="Tan Kwan Yick" userId="b81d6da4-2cc1-4ba5-995c-7eb21f28020a" providerId="ADAL" clId="{D2E0B340-1B6B-4856-8638-6AFA7F6127B0}" dt="2023-04-25T17:14:05.025" v="4085" actId="1076"/>
          <ac:picMkLst>
            <pc:docMk/>
            <pc:sldMk cId="2688124154" sldId="391"/>
            <ac:picMk id="2054" creationId="{1A5A17FD-62F8-DD08-E08F-1DE1C97E58E0}"/>
          </ac:picMkLst>
        </pc:picChg>
      </pc:sldChg>
      <pc:sldChg chg="addSp delSp modSp add mod modAnim modNotesTx">
        <pc:chgData name="Tan Kwan Yick" userId="b81d6da4-2cc1-4ba5-995c-7eb21f28020a" providerId="ADAL" clId="{D2E0B340-1B6B-4856-8638-6AFA7F6127B0}" dt="2023-04-28T03:10:59.904" v="16276"/>
        <pc:sldMkLst>
          <pc:docMk/>
          <pc:sldMk cId="2761903474" sldId="392"/>
        </pc:sldMkLst>
        <pc:spChg chg="mod">
          <ac:chgData name="Tan Kwan Yick" userId="b81d6da4-2cc1-4ba5-995c-7eb21f28020a" providerId="ADAL" clId="{D2E0B340-1B6B-4856-8638-6AFA7F6127B0}" dt="2023-04-28T01:27:09.210" v="9671" actId="1076"/>
          <ac:spMkLst>
            <pc:docMk/>
            <pc:sldMk cId="2761903474" sldId="392"/>
            <ac:spMk id="2" creationId="{B9C1838E-5CBE-D75E-937F-B163A49515A2}"/>
          </ac:spMkLst>
        </pc:spChg>
        <pc:spChg chg="mod">
          <ac:chgData name="Tan Kwan Yick" userId="b81d6da4-2cc1-4ba5-995c-7eb21f28020a" providerId="ADAL" clId="{D2E0B340-1B6B-4856-8638-6AFA7F6127B0}" dt="2023-04-25T17:15:04.859" v="4096"/>
          <ac:spMkLst>
            <pc:docMk/>
            <pc:sldMk cId="2761903474" sldId="392"/>
            <ac:spMk id="3" creationId="{D6A1BEBE-F049-18DA-8874-1843A793F394}"/>
          </ac:spMkLst>
        </pc:spChg>
        <pc:spChg chg="add mod">
          <ac:chgData name="Tan Kwan Yick" userId="b81d6da4-2cc1-4ba5-995c-7eb21f28020a" providerId="ADAL" clId="{D2E0B340-1B6B-4856-8638-6AFA7F6127B0}" dt="2023-04-25T17:17:06.412" v="4135" actId="1076"/>
          <ac:spMkLst>
            <pc:docMk/>
            <pc:sldMk cId="2761903474" sldId="392"/>
            <ac:spMk id="5" creationId="{3A607BB4-694B-25B2-B21D-D70A080A6750}"/>
          </ac:spMkLst>
        </pc:spChg>
        <pc:spChg chg="add mod">
          <ac:chgData name="Tan Kwan Yick" userId="b81d6da4-2cc1-4ba5-995c-7eb21f28020a" providerId="ADAL" clId="{D2E0B340-1B6B-4856-8638-6AFA7F6127B0}" dt="2023-04-25T17:17:06.412" v="4135" actId="1076"/>
          <ac:spMkLst>
            <pc:docMk/>
            <pc:sldMk cId="2761903474" sldId="392"/>
            <ac:spMk id="7" creationId="{832D7399-EA42-83C4-8A61-C22C4AD5500B}"/>
          </ac:spMkLst>
        </pc:spChg>
        <pc:spChg chg="mod">
          <ac:chgData name="Tan Kwan Yick" userId="b81d6da4-2cc1-4ba5-995c-7eb21f28020a" providerId="ADAL" clId="{D2E0B340-1B6B-4856-8638-6AFA7F6127B0}" dt="2023-04-25T17:17:06.412" v="4135" actId="1076"/>
          <ac:spMkLst>
            <pc:docMk/>
            <pc:sldMk cId="2761903474" sldId="392"/>
            <ac:spMk id="8" creationId="{38AA3651-DBED-B54F-9CA1-FBE328ED7F99}"/>
          </ac:spMkLst>
        </pc:spChg>
        <pc:spChg chg="add mod">
          <ac:chgData name="Tan Kwan Yick" userId="b81d6da4-2cc1-4ba5-995c-7eb21f28020a" providerId="ADAL" clId="{D2E0B340-1B6B-4856-8638-6AFA7F6127B0}" dt="2023-04-25T17:17:06.412" v="4135" actId="1076"/>
          <ac:spMkLst>
            <pc:docMk/>
            <pc:sldMk cId="2761903474" sldId="392"/>
            <ac:spMk id="9" creationId="{1C9A4C25-FB8E-9B0E-99DA-5C6672C88571}"/>
          </ac:spMkLst>
        </pc:spChg>
        <pc:spChg chg="mod">
          <ac:chgData name="Tan Kwan Yick" userId="b81d6da4-2cc1-4ba5-995c-7eb21f28020a" providerId="ADAL" clId="{D2E0B340-1B6B-4856-8638-6AFA7F6127B0}" dt="2023-04-25T17:17:06.412" v="4135" actId="1076"/>
          <ac:spMkLst>
            <pc:docMk/>
            <pc:sldMk cId="2761903474" sldId="392"/>
            <ac:spMk id="10" creationId="{7CC4BF40-3DD7-6698-BCA0-CE5936A11BCF}"/>
          </ac:spMkLst>
        </pc:spChg>
        <pc:spChg chg="del mod">
          <ac:chgData name="Tan Kwan Yick" userId="b81d6da4-2cc1-4ba5-995c-7eb21f28020a" providerId="ADAL" clId="{D2E0B340-1B6B-4856-8638-6AFA7F6127B0}" dt="2023-04-25T17:16:52.384" v="4132" actId="478"/>
          <ac:spMkLst>
            <pc:docMk/>
            <pc:sldMk cId="2761903474" sldId="392"/>
            <ac:spMk id="11" creationId="{02C30FB9-8456-D90C-2A44-41BEC3EB38F0}"/>
          </ac:spMkLst>
        </pc:spChg>
        <pc:spChg chg="del">
          <ac:chgData name="Tan Kwan Yick" userId="b81d6da4-2cc1-4ba5-995c-7eb21f28020a" providerId="ADAL" clId="{D2E0B340-1B6B-4856-8638-6AFA7F6127B0}" dt="2023-04-25T17:15:53.589" v="4105" actId="478"/>
          <ac:spMkLst>
            <pc:docMk/>
            <pc:sldMk cId="2761903474" sldId="392"/>
            <ac:spMk id="14" creationId="{BD9B285F-982B-0300-5309-F85D13F20FE4}"/>
          </ac:spMkLst>
        </pc:spChg>
        <pc:spChg chg="del">
          <ac:chgData name="Tan Kwan Yick" userId="b81d6da4-2cc1-4ba5-995c-7eb21f28020a" providerId="ADAL" clId="{D2E0B340-1B6B-4856-8638-6AFA7F6127B0}" dt="2023-04-25T17:15:54.553" v="4106" actId="478"/>
          <ac:spMkLst>
            <pc:docMk/>
            <pc:sldMk cId="2761903474" sldId="392"/>
            <ac:spMk id="17" creationId="{CE26AFC8-FE5D-C5FD-5072-54BD61235374}"/>
          </ac:spMkLst>
        </pc:spChg>
        <pc:spChg chg="del">
          <ac:chgData name="Tan Kwan Yick" userId="b81d6da4-2cc1-4ba5-995c-7eb21f28020a" providerId="ADAL" clId="{D2E0B340-1B6B-4856-8638-6AFA7F6127B0}" dt="2023-04-25T17:15:53.169" v="4104" actId="478"/>
          <ac:spMkLst>
            <pc:docMk/>
            <pc:sldMk cId="2761903474" sldId="392"/>
            <ac:spMk id="18" creationId="{40B18EF4-60C1-31F6-7F4F-1F971BD1E31B}"/>
          </ac:spMkLst>
        </pc:spChg>
        <pc:spChg chg="del mod">
          <ac:chgData name="Tan Kwan Yick" userId="b81d6da4-2cc1-4ba5-995c-7eb21f28020a" providerId="ADAL" clId="{D2E0B340-1B6B-4856-8638-6AFA7F6127B0}" dt="2023-04-25T17:16:53.213" v="4133" actId="478"/>
          <ac:spMkLst>
            <pc:docMk/>
            <pc:sldMk cId="2761903474" sldId="392"/>
            <ac:spMk id="19" creationId="{AF32F4E8-A4CC-6180-72D8-4D5C7EF385F4}"/>
          </ac:spMkLst>
        </pc:spChg>
        <pc:spChg chg="del">
          <ac:chgData name="Tan Kwan Yick" userId="b81d6da4-2cc1-4ba5-995c-7eb21f28020a" providerId="ADAL" clId="{D2E0B340-1B6B-4856-8638-6AFA7F6127B0}" dt="2023-04-25T17:16:05.941" v="4117" actId="478"/>
          <ac:spMkLst>
            <pc:docMk/>
            <pc:sldMk cId="2761903474" sldId="392"/>
            <ac:spMk id="22" creationId="{50662B5F-E594-8F6A-95A8-8C234FE383D3}"/>
          </ac:spMkLst>
        </pc:spChg>
        <pc:spChg chg="del">
          <ac:chgData name="Tan Kwan Yick" userId="b81d6da4-2cc1-4ba5-995c-7eb21f28020a" providerId="ADAL" clId="{D2E0B340-1B6B-4856-8638-6AFA7F6127B0}" dt="2023-04-25T17:16:06.705" v="4118" actId="478"/>
          <ac:spMkLst>
            <pc:docMk/>
            <pc:sldMk cId="2761903474" sldId="392"/>
            <ac:spMk id="23" creationId="{E61A0BE9-5436-808E-0C00-1769CC0485FD}"/>
          </ac:spMkLst>
        </pc:spChg>
        <pc:spChg chg="del">
          <ac:chgData name="Tan Kwan Yick" userId="b81d6da4-2cc1-4ba5-995c-7eb21f28020a" providerId="ADAL" clId="{D2E0B340-1B6B-4856-8638-6AFA7F6127B0}" dt="2023-04-25T17:16:00.866" v="4114" actId="478"/>
          <ac:spMkLst>
            <pc:docMk/>
            <pc:sldMk cId="2761903474" sldId="392"/>
            <ac:spMk id="24" creationId="{4BD79B7C-2142-6C70-678D-1EF179A54C2C}"/>
          </ac:spMkLst>
        </pc:spChg>
        <pc:spChg chg="del">
          <ac:chgData name="Tan Kwan Yick" userId="b81d6da4-2cc1-4ba5-995c-7eb21f28020a" providerId="ADAL" clId="{D2E0B340-1B6B-4856-8638-6AFA7F6127B0}" dt="2023-04-25T17:16:01.299" v="4115" actId="478"/>
          <ac:spMkLst>
            <pc:docMk/>
            <pc:sldMk cId="2761903474" sldId="392"/>
            <ac:spMk id="26" creationId="{C69FBD1D-09ED-5B6F-18CC-744BE7F9C8DF}"/>
          </ac:spMkLst>
        </pc:spChg>
        <pc:spChg chg="mod">
          <ac:chgData name="Tan Kwan Yick" userId="b81d6da4-2cc1-4ba5-995c-7eb21f28020a" providerId="ADAL" clId="{D2E0B340-1B6B-4856-8638-6AFA7F6127B0}" dt="2023-04-25T17:17:06.412" v="4135" actId="1076"/>
          <ac:spMkLst>
            <pc:docMk/>
            <pc:sldMk cId="2761903474" sldId="392"/>
            <ac:spMk id="28" creationId="{614132F0-E693-238D-E3D4-DC0EC1EFC5D8}"/>
          </ac:spMkLst>
        </pc:spChg>
        <pc:spChg chg="del mod topLvl">
          <ac:chgData name="Tan Kwan Yick" userId="b81d6da4-2cc1-4ba5-995c-7eb21f28020a" providerId="ADAL" clId="{D2E0B340-1B6B-4856-8638-6AFA7F6127B0}" dt="2023-04-25T17:15:56.896" v="4109" actId="478"/>
          <ac:spMkLst>
            <pc:docMk/>
            <pc:sldMk cId="2761903474" sldId="392"/>
            <ac:spMk id="29" creationId="{F18AD808-1EE7-11BF-653A-BF1D3E5ADFF3}"/>
          </ac:spMkLst>
        </pc:spChg>
        <pc:spChg chg="del topLvl">
          <ac:chgData name="Tan Kwan Yick" userId="b81d6da4-2cc1-4ba5-995c-7eb21f28020a" providerId="ADAL" clId="{D2E0B340-1B6B-4856-8638-6AFA7F6127B0}" dt="2023-04-25T17:16:00.182" v="4113" actId="478"/>
          <ac:spMkLst>
            <pc:docMk/>
            <pc:sldMk cId="2761903474" sldId="392"/>
            <ac:spMk id="40" creationId="{936FC89E-8516-42CD-D768-4A3D220FC4F5}"/>
          </ac:spMkLst>
        </pc:spChg>
        <pc:spChg chg="del topLvl">
          <ac:chgData name="Tan Kwan Yick" userId="b81d6da4-2cc1-4ba5-995c-7eb21f28020a" providerId="ADAL" clId="{D2E0B340-1B6B-4856-8638-6AFA7F6127B0}" dt="2023-04-25T17:15:58.270" v="4110" actId="478"/>
          <ac:spMkLst>
            <pc:docMk/>
            <pc:sldMk cId="2761903474" sldId="392"/>
            <ac:spMk id="42" creationId="{CAED2187-C29B-5447-8E0E-860E9CD262ED}"/>
          </ac:spMkLst>
        </pc:spChg>
        <pc:spChg chg="del topLvl">
          <ac:chgData name="Tan Kwan Yick" userId="b81d6da4-2cc1-4ba5-995c-7eb21f28020a" providerId="ADAL" clId="{D2E0B340-1B6B-4856-8638-6AFA7F6127B0}" dt="2023-04-25T17:15:55.999" v="4107" actId="478"/>
          <ac:spMkLst>
            <pc:docMk/>
            <pc:sldMk cId="2761903474" sldId="392"/>
            <ac:spMk id="44" creationId="{98AFCDC6-CF17-005E-8751-00D3D3546117}"/>
          </ac:spMkLst>
        </pc:spChg>
        <pc:grpChg chg="del">
          <ac:chgData name="Tan Kwan Yick" userId="b81d6da4-2cc1-4ba5-995c-7eb21f28020a" providerId="ADAL" clId="{D2E0B340-1B6B-4856-8638-6AFA7F6127B0}" dt="2023-04-25T17:15:56.896" v="4109" actId="478"/>
          <ac:grpSpMkLst>
            <pc:docMk/>
            <pc:sldMk cId="2761903474" sldId="392"/>
            <ac:grpSpMk id="48" creationId="{710E649B-A0A4-908D-26EE-B34D99392BF2}"/>
          </ac:grpSpMkLst>
        </pc:grpChg>
        <pc:grpChg chg="del">
          <ac:chgData name="Tan Kwan Yick" userId="b81d6da4-2cc1-4ba5-995c-7eb21f28020a" providerId="ADAL" clId="{D2E0B340-1B6B-4856-8638-6AFA7F6127B0}" dt="2023-04-25T17:15:55.999" v="4107" actId="478"/>
          <ac:grpSpMkLst>
            <pc:docMk/>
            <pc:sldMk cId="2761903474" sldId="392"/>
            <ac:grpSpMk id="49" creationId="{3AB8FA31-0A93-AF37-CFC0-30B315367C17}"/>
          </ac:grpSpMkLst>
        </pc:grpChg>
        <pc:picChg chg="add mod">
          <ac:chgData name="Tan Kwan Yick" userId="b81d6da4-2cc1-4ba5-995c-7eb21f28020a" providerId="ADAL" clId="{D2E0B340-1B6B-4856-8638-6AFA7F6127B0}" dt="2023-04-25T17:18:09.766" v="4146" actId="1076"/>
          <ac:picMkLst>
            <pc:docMk/>
            <pc:sldMk cId="2761903474" sldId="392"/>
            <ac:picMk id="12" creationId="{E64250BE-B641-93CB-1830-FF3FFEBB4E7F}"/>
          </ac:picMkLst>
        </pc:picChg>
        <pc:picChg chg="add mod">
          <ac:chgData name="Tan Kwan Yick" userId="b81d6da4-2cc1-4ba5-995c-7eb21f28020a" providerId="ADAL" clId="{D2E0B340-1B6B-4856-8638-6AFA7F6127B0}" dt="2023-04-25T17:18:12.463" v="4148" actId="1076"/>
          <ac:picMkLst>
            <pc:docMk/>
            <pc:sldMk cId="2761903474" sldId="392"/>
            <ac:picMk id="13" creationId="{2DCC3F2E-E7E4-E19A-0692-49B7787FFCC8}"/>
          </ac:picMkLst>
        </pc:picChg>
        <pc:picChg chg="del">
          <ac:chgData name="Tan Kwan Yick" userId="b81d6da4-2cc1-4ba5-995c-7eb21f28020a" providerId="ADAL" clId="{D2E0B340-1B6B-4856-8638-6AFA7F6127B0}" dt="2023-04-25T17:15:59.090" v="4112" actId="478"/>
          <ac:picMkLst>
            <pc:docMk/>
            <pc:sldMk cId="2761903474" sldId="392"/>
            <ac:picMk id="50" creationId="{5393EF7B-34E5-5D2B-1145-B849ECA34F4F}"/>
          </ac:picMkLst>
        </pc:picChg>
        <pc:picChg chg="del">
          <ac:chgData name="Tan Kwan Yick" userId="b81d6da4-2cc1-4ba5-995c-7eb21f28020a" providerId="ADAL" clId="{D2E0B340-1B6B-4856-8638-6AFA7F6127B0}" dt="2023-04-25T17:16:02.377" v="4116" actId="478"/>
          <ac:picMkLst>
            <pc:docMk/>
            <pc:sldMk cId="2761903474" sldId="392"/>
            <ac:picMk id="2052" creationId="{12DA8D19-17D2-F447-01E3-3F72AF396DF4}"/>
          </ac:picMkLst>
        </pc:picChg>
        <pc:picChg chg="del">
          <ac:chgData name="Tan Kwan Yick" userId="b81d6da4-2cc1-4ba5-995c-7eb21f28020a" providerId="ADAL" clId="{D2E0B340-1B6B-4856-8638-6AFA7F6127B0}" dt="2023-04-25T17:15:58.698" v="4111" actId="478"/>
          <ac:picMkLst>
            <pc:docMk/>
            <pc:sldMk cId="2761903474" sldId="392"/>
            <ac:picMk id="2054" creationId="{1A5A17FD-62F8-DD08-E08F-1DE1C97E58E0}"/>
          </ac:picMkLst>
        </pc:picChg>
        <pc:picChg chg="add mod">
          <ac:chgData name="Tan Kwan Yick" userId="b81d6da4-2cc1-4ba5-995c-7eb21f28020a" providerId="ADAL" clId="{D2E0B340-1B6B-4856-8638-6AFA7F6127B0}" dt="2023-04-25T17:17:23.120" v="4139" actId="1076"/>
          <ac:picMkLst>
            <pc:docMk/>
            <pc:sldMk cId="2761903474" sldId="392"/>
            <ac:picMk id="3074" creationId="{EE88D13D-7AF8-8938-AABC-A9D2AD234676}"/>
          </ac:picMkLst>
        </pc:picChg>
        <pc:picChg chg="add mod">
          <ac:chgData name="Tan Kwan Yick" userId="b81d6da4-2cc1-4ba5-995c-7eb21f28020a" providerId="ADAL" clId="{D2E0B340-1B6B-4856-8638-6AFA7F6127B0}" dt="2023-04-25T17:18:04.065" v="4144" actId="1076"/>
          <ac:picMkLst>
            <pc:docMk/>
            <pc:sldMk cId="2761903474" sldId="392"/>
            <ac:picMk id="3076" creationId="{02A271D8-4373-00C2-7772-D7899EA64BBD}"/>
          </ac:picMkLst>
        </pc:picChg>
      </pc:sldChg>
      <pc:sldChg chg="addSp delSp modSp add mod modAnim modNotesTx">
        <pc:chgData name="Tan Kwan Yick" userId="b81d6da4-2cc1-4ba5-995c-7eb21f28020a" providerId="ADAL" clId="{D2E0B340-1B6B-4856-8638-6AFA7F6127B0}" dt="2023-04-28T03:00:53.436" v="16242" actId="20577"/>
        <pc:sldMkLst>
          <pc:docMk/>
          <pc:sldMk cId="2545736159" sldId="393"/>
        </pc:sldMkLst>
        <pc:spChg chg="mod">
          <ac:chgData name="Tan Kwan Yick" userId="b81d6da4-2cc1-4ba5-995c-7eb21f28020a" providerId="ADAL" clId="{D2E0B340-1B6B-4856-8638-6AFA7F6127B0}" dt="2023-04-25T17:41:36.184" v="4761" actId="1076"/>
          <ac:spMkLst>
            <pc:docMk/>
            <pc:sldMk cId="2545736159" sldId="393"/>
            <ac:spMk id="2" creationId="{3D8E033C-B39B-D93D-6730-91CA2BC5028F}"/>
          </ac:spMkLst>
        </pc:spChg>
        <pc:spChg chg="add mod topLvl">
          <ac:chgData name="Tan Kwan Yick" userId="b81d6da4-2cc1-4ba5-995c-7eb21f28020a" providerId="ADAL" clId="{D2E0B340-1B6B-4856-8638-6AFA7F6127B0}" dt="2023-04-25T17:28:09.279" v="4536" actId="164"/>
          <ac:spMkLst>
            <pc:docMk/>
            <pc:sldMk cId="2545736159" sldId="393"/>
            <ac:spMk id="5" creationId="{CF187976-465D-BCC1-AA3D-ABA26EBA3733}"/>
          </ac:spMkLst>
        </pc:spChg>
        <pc:spChg chg="add mod topLvl">
          <ac:chgData name="Tan Kwan Yick" userId="b81d6da4-2cc1-4ba5-995c-7eb21f28020a" providerId="ADAL" clId="{D2E0B340-1B6B-4856-8638-6AFA7F6127B0}" dt="2023-04-25T17:28:09.279" v="4536" actId="164"/>
          <ac:spMkLst>
            <pc:docMk/>
            <pc:sldMk cId="2545736159" sldId="393"/>
            <ac:spMk id="6" creationId="{5E50EC73-4795-3EBC-2D93-D2AFB33EC843}"/>
          </ac:spMkLst>
        </pc:spChg>
        <pc:spChg chg="add mod topLvl">
          <ac:chgData name="Tan Kwan Yick" userId="b81d6da4-2cc1-4ba5-995c-7eb21f28020a" providerId="ADAL" clId="{D2E0B340-1B6B-4856-8638-6AFA7F6127B0}" dt="2023-04-25T17:28:09.279" v="4536" actId="164"/>
          <ac:spMkLst>
            <pc:docMk/>
            <pc:sldMk cId="2545736159" sldId="393"/>
            <ac:spMk id="7" creationId="{DC55C647-DF66-2026-D2D6-3922A15B6E98}"/>
          </ac:spMkLst>
        </pc:spChg>
        <pc:spChg chg="add mod ord topLvl">
          <ac:chgData name="Tan Kwan Yick" userId="b81d6da4-2cc1-4ba5-995c-7eb21f28020a" providerId="ADAL" clId="{D2E0B340-1B6B-4856-8638-6AFA7F6127B0}" dt="2023-04-25T17:28:09.279" v="4536" actId="164"/>
          <ac:spMkLst>
            <pc:docMk/>
            <pc:sldMk cId="2545736159" sldId="393"/>
            <ac:spMk id="8" creationId="{AA3E185D-1503-AF0E-B763-1261030D1DEE}"/>
          </ac:spMkLst>
        </pc:spChg>
        <pc:spChg chg="add mod">
          <ac:chgData name="Tan Kwan Yick" userId="b81d6da4-2cc1-4ba5-995c-7eb21f28020a" providerId="ADAL" clId="{D2E0B340-1B6B-4856-8638-6AFA7F6127B0}" dt="2023-04-25T17:29:03.276" v="4545" actId="164"/>
          <ac:spMkLst>
            <pc:docMk/>
            <pc:sldMk cId="2545736159" sldId="393"/>
            <ac:spMk id="11" creationId="{24FBD177-F1EA-BF11-6E78-148589492F28}"/>
          </ac:spMkLst>
        </pc:spChg>
        <pc:spChg chg="add mod">
          <ac:chgData name="Tan Kwan Yick" userId="b81d6da4-2cc1-4ba5-995c-7eb21f28020a" providerId="ADAL" clId="{D2E0B340-1B6B-4856-8638-6AFA7F6127B0}" dt="2023-04-25T17:29:03.276" v="4545" actId="164"/>
          <ac:spMkLst>
            <pc:docMk/>
            <pc:sldMk cId="2545736159" sldId="393"/>
            <ac:spMk id="12" creationId="{73E61933-6B3D-F3D6-36AC-A3EC14CA2B0A}"/>
          </ac:spMkLst>
        </pc:spChg>
        <pc:spChg chg="add mod">
          <ac:chgData name="Tan Kwan Yick" userId="b81d6da4-2cc1-4ba5-995c-7eb21f28020a" providerId="ADAL" clId="{D2E0B340-1B6B-4856-8638-6AFA7F6127B0}" dt="2023-04-25T17:29:03.276" v="4545" actId="164"/>
          <ac:spMkLst>
            <pc:docMk/>
            <pc:sldMk cId="2545736159" sldId="393"/>
            <ac:spMk id="13" creationId="{C8606E06-0265-E401-7BD4-CDC0F44D4905}"/>
          </ac:spMkLst>
        </pc:spChg>
        <pc:spChg chg="add del">
          <ac:chgData name="Tan Kwan Yick" userId="b81d6da4-2cc1-4ba5-995c-7eb21f28020a" providerId="ADAL" clId="{D2E0B340-1B6B-4856-8638-6AFA7F6127B0}" dt="2023-04-25T17:29:30.311" v="4552" actId="22"/>
          <ac:spMkLst>
            <pc:docMk/>
            <pc:sldMk cId="2545736159" sldId="393"/>
            <ac:spMk id="17" creationId="{0E50635C-DFEC-12A5-0B0C-68778701EBEB}"/>
          </ac:spMkLst>
        </pc:spChg>
        <pc:spChg chg="mod">
          <ac:chgData name="Tan Kwan Yick" userId="b81d6da4-2cc1-4ba5-995c-7eb21f28020a" providerId="ADAL" clId="{D2E0B340-1B6B-4856-8638-6AFA7F6127B0}" dt="2023-04-25T17:28:34.178" v="4541" actId="164"/>
          <ac:spMkLst>
            <pc:docMk/>
            <pc:sldMk cId="2545736159" sldId="393"/>
            <ac:spMk id="25" creationId="{5CA1E8D4-18FF-9AFD-5EB4-32F075259256}"/>
          </ac:spMkLst>
        </pc:spChg>
        <pc:spChg chg="mod">
          <ac:chgData name="Tan Kwan Yick" userId="b81d6da4-2cc1-4ba5-995c-7eb21f28020a" providerId="ADAL" clId="{D2E0B340-1B6B-4856-8638-6AFA7F6127B0}" dt="2023-04-25T17:28:34.178" v="4541" actId="164"/>
          <ac:spMkLst>
            <pc:docMk/>
            <pc:sldMk cId="2545736159" sldId="393"/>
            <ac:spMk id="26" creationId="{8A3C84CD-B87A-70C4-CF15-A5DDE3127839}"/>
          </ac:spMkLst>
        </pc:spChg>
        <pc:spChg chg="mod">
          <ac:chgData name="Tan Kwan Yick" userId="b81d6da4-2cc1-4ba5-995c-7eb21f28020a" providerId="ADAL" clId="{D2E0B340-1B6B-4856-8638-6AFA7F6127B0}" dt="2023-04-25T17:28:34.178" v="4541" actId="164"/>
          <ac:spMkLst>
            <pc:docMk/>
            <pc:sldMk cId="2545736159" sldId="393"/>
            <ac:spMk id="27" creationId="{9896FA8D-AD02-03B6-116E-795582D71F33}"/>
          </ac:spMkLst>
        </pc:spChg>
        <pc:grpChg chg="add del mod ord">
          <ac:chgData name="Tan Kwan Yick" userId="b81d6da4-2cc1-4ba5-995c-7eb21f28020a" providerId="ADAL" clId="{D2E0B340-1B6B-4856-8638-6AFA7F6127B0}" dt="2023-04-25T17:27:53.790" v="4534" actId="165"/>
          <ac:grpSpMkLst>
            <pc:docMk/>
            <pc:sldMk cId="2545736159" sldId="393"/>
            <ac:grpSpMk id="9" creationId="{C566C150-D4CD-576A-4700-804FD0D760B4}"/>
          </ac:grpSpMkLst>
        </pc:grpChg>
        <pc:grpChg chg="add mod ord">
          <ac:chgData name="Tan Kwan Yick" userId="b81d6da4-2cc1-4ba5-995c-7eb21f28020a" providerId="ADAL" clId="{D2E0B340-1B6B-4856-8638-6AFA7F6127B0}" dt="2023-04-25T17:41:33.410" v="4760" actId="1076"/>
          <ac:grpSpMkLst>
            <pc:docMk/>
            <pc:sldMk cId="2545736159" sldId="393"/>
            <ac:grpSpMk id="10" creationId="{37E91FC6-D23E-ED07-A1CE-97325FD17554}"/>
          </ac:grpSpMkLst>
        </pc:grpChg>
        <pc:grpChg chg="add mod">
          <ac:chgData name="Tan Kwan Yick" userId="b81d6da4-2cc1-4ba5-995c-7eb21f28020a" providerId="ADAL" clId="{D2E0B340-1B6B-4856-8638-6AFA7F6127B0}" dt="2023-04-25T17:41:31.211" v="4759" actId="1076"/>
          <ac:grpSpMkLst>
            <pc:docMk/>
            <pc:sldMk cId="2545736159" sldId="393"/>
            <ac:grpSpMk id="14" creationId="{597722B6-0C4E-8112-1559-D76F445EED1D}"/>
          </ac:grpSpMkLst>
        </pc:grpChg>
        <pc:grpChg chg="add mod">
          <ac:chgData name="Tan Kwan Yick" userId="b81d6da4-2cc1-4ba5-995c-7eb21f28020a" providerId="ADAL" clId="{D2E0B340-1B6B-4856-8638-6AFA7F6127B0}" dt="2023-04-25T17:44:15.439" v="4787" actId="1035"/>
          <ac:grpSpMkLst>
            <pc:docMk/>
            <pc:sldMk cId="2545736159" sldId="393"/>
            <ac:grpSpMk id="15" creationId="{2AF9FC96-AC11-68F9-52E3-2CECFC629F87}"/>
          </ac:grpSpMkLst>
        </pc:grpChg>
        <pc:picChg chg="add mod ord">
          <ac:chgData name="Tan Kwan Yick" userId="b81d6da4-2cc1-4ba5-995c-7eb21f28020a" providerId="ADAL" clId="{D2E0B340-1B6B-4856-8638-6AFA7F6127B0}" dt="2023-04-26T16:10:09.277" v="5969"/>
          <ac:picMkLst>
            <pc:docMk/>
            <pc:sldMk cId="2545736159" sldId="393"/>
            <ac:picMk id="19" creationId="{4AF656D9-7F86-CBEB-10DA-AC8FF0E74F67}"/>
          </ac:picMkLst>
        </pc:picChg>
        <pc:picChg chg="add mod ord">
          <ac:chgData name="Tan Kwan Yick" userId="b81d6da4-2cc1-4ba5-995c-7eb21f28020a" providerId="ADAL" clId="{D2E0B340-1B6B-4856-8638-6AFA7F6127B0}" dt="2023-04-25T17:44:35.867" v="4788"/>
          <ac:picMkLst>
            <pc:docMk/>
            <pc:sldMk cId="2545736159" sldId="393"/>
            <ac:picMk id="20" creationId="{45BF04B9-AF5B-2EEB-FF79-A6E90C23A4F7}"/>
          </ac:picMkLst>
        </pc:picChg>
        <pc:picChg chg="add mod">
          <ac:chgData name="Tan Kwan Yick" userId="b81d6da4-2cc1-4ba5-995c-7eb21f28020a" providerId="ADAL" clId="{D2E0B340-1B6B-4856-8638-6AFA7F6127B0}" dt="2023-04-26T16:10:09.277" v="5969"/>
          <ac:picMkLst>
            <pc:docMk/>
            <pc:sldMk cId="2545736159" sldId="393"/>
            <ac:picMk id="21" creationId="{878B2794-2072-677C-1D84-F80E1A626858}"/>
          </ac:picMkLst>
        </pc:picChg>
        <pc:picChg chg="add mod">
          <ac:chgData name="Tan Kwan Yick" userId="b81d6da4-2cc1-4ba5-995c-7eb21f28020a" providerId="ADAL" clId="{D2E0B340-1B6B-4856-8638-6AFA7F6127B0}" dt="2023-04-26T16:10:09.277" v="5969"/>
          <ac:picMkLst>
            <pc:docMk/>
            <pc:sldMk cId="2545736159" sldId="393"/>
            <ac:picMk id="22" creationId="{5BCA9FE9-5DD0-8337-2254-6D52214C5ADA}"/>
          </ac:picMkLst>
        </pc:picChg>
        <pc:picChg chg="add mod">
          <ac:chgData name="Tan Kwan Yick" userId="b81d6da4-2cc1-4ba5-995c-7eb21f28020a" providerId="ADAL" clId="{D2E0B340-1B6B-4856-8638-6AFA7F6127B0}" dt="2023-04-26T16:10:09.277" v="5969"/>
          <ac:picMkLst>
            <pc:docMk/>
            <pc:sldMk cId="2545736159" sldId="393"/>
            <ac:picMk id="23" creationId="{7DE03B6F-9866-0D3B-29CB-C099E8304BFB}"/>
          </ac:picMkLst>
        </pc:picChg>
        <pc:picChg chg="add mod">
          <ac:chgData name="Tan Kwan Yick" userId="b81d6da4-2cc1-4ba5-995c-7eb21f28020a" providerId="ADAL" clId="{D2E0B340-1B6B-4856-8638-6AFA7F6127B0}" dt="2023-04-26T16:10:09.277" v="5969"/>
          <ac:picMkLst>
            <pc:docMk/>
            <pc:sldMk cId="2545736159" sldId="393"/>
            <ac:picMk id="24" creationId="{4708836D-1CA3-BF65-B1F3-18F293CD9459}"/>
          </ac:picMkLst>
        </pc:picChg>
      </pc:sldChg>
      <pc:sldChg chg="add del">
        <pc:chgData name="Tan Kwan Yick" userId="b81d6da4-2cc1-4ba5-995c-7eb21f28020a" providerId="ADAL" clId="{D2E0B340-1B6B-4856-8638-6AFA7F6127B0}" dt="2023-04-25T17:45:00.742" v="4791" actId="47"/>
        <pc:sldMkLst>
          <pc:docMk/>
          <pc:sldMk cId="83104875" sldId="394"/>
        </pc:sldMkLst>
      </pc:sldChg>
      <pc:sldChg chg="addSp delSp modSp add del mod">
        <pc:chgData name="Tan Kwan Yick" userId="b81d6da4-2cc1-4ba5-995c-7eb21f28020a" providerId="ADAL" clId="{D2E0B340-1B6B-4856-8638-6AFA7F6127B0}" dt="2023-04-26T16:07:37.355" v="5968" actId="47"/>
        <pc:sldMkLst>
          <pc:docMk/>
          <pc:sldMk cId="1292568004" sldId="394"/>
        </pc:sldMkLst>
        <pc:spChg chg="mod">
          <ac:chgData name="Tan Kwan Yick" userId="b81d6da4-2cc1-4ba5-995c-7eb21f28020a" providerId="ADAL" clId="{D2E0B340-1B6B-4856-8638-6AFA7F6127B0}" dt="2023-04-25T17:46:49.024" v="4956" actId="13926"/>
          <ac:spMkLst>
            <pc:docMk/>
            <pc:sldMk cId="1292568004" sldId="394"/>
            <ac:spMk id="3" creationId="{26CABE95-C5A5-0893-4D56-B96AB1B7A19D}"/>
          </ac:spMkLst>
        </pc:spChg>
        <pc:inkChg chg="add del">
          <ac:chgData name="Tan Kwan Yick" userId="b81d6da4-2cc1-4ba5-995c-7eb21f28020a" providerId="ADAL" clId="{D2E0B340-1B6B-4856-8638-6AFA7F6127B0}" dt="2023-04-26T15:34:46.524" v="5776"/>
          <ac:inkMkLst>
            <pc:docMk/>
            <pc:sldMk cId="1292568004" sldId="394"/>
            <ac:inkMk id="7" creationId="{5C3BE30D-F59D-347C-AFC9-0525FF0C348C}"/>
          </ac:inkMkLst>
        </pc:inkChg>
      </pc:sldChg>
      <pc:sldChg chg="modSp add mod ord">
        <pc:chgData name="Tan Kwan Yick" userId="b81d6da4-2cc1-4ba5-995c-7eb21f28020a" providerId="ADAL" clId="{D2E0B340-1B6B-4856-8638-6AFA7F6127B0}" dt="2023-04-27T15:07:52.351" v="9291" actId="20577"/>
        <pc:sldMkLst>
          <pc:docMk/>
          <pc:sldMk cId="1798471547" sldId="395"/>
        </pc:sldMkLst>
        <pc:spChg chg="mod">
          <ac:chgData name="Tan Kwan Yick" userId="b81d6da4-2cc1-4ba5-995c-7eb21f28020a" providerId="ADAL" clId="{D2E0B340-1B6B-4856-8638-6AFA7F6127B0}" dt="2023-04-25T18:01:46.839" v="5610" actId="20577"/>
          <ac:spMkLst>
            <pc:docMk/>
            <pc:sldMk cId="1798471547" sldId="395"/>
            <ac:spMk id="2" creationId="{9C86C925-C9D7-6BAA-92EC-CF670964E6BB}"/>
          </ac:spMkLst>
        </pc:spChg>
        <pc:spChg chg="mod">
          <ac:chgData name="Tan Kwan Yick" userId="b81d6da4-2cc1-4ba5-995c-7eb21f28020a" providerId="ADAL" clId="{D2E0B340-1B6B-4856-8638-6AFA7F6127B0}" dt="2023-04-27T15:07:52.351" v="9291" actId="20577"/>
          <ac:spMkLst>
            <pc:docMk/>
            <pc:sldMk cId="1798471547" sldId="395"/>
            <ac:spMk id="7" creationId="{838C7058-F2C0-2DDC-38D7-44D3ADCC15A1}"/>
          </ac:spMkLst>
        </pc:spChg>
      </pc:sldChg>
      <pc:sldChg chg="addSp delSp modSp new del mod setBg">
        <pc:chgData name="Tan Kwan Yick" userId="b81d6da4-2cc1-4ba5-995c-7eb21f28020a" providerId="ADAL" clId="{D2E0B340-1B6B-4856-8638-6AFA7F6127B0}" dt="2023-04-25T17:56:07.285" v="5062" actId="680"/>
        <pc:sldMkLst>
          <pc:docMk/>
          <pc:sldMk cId="4029579986" sldId="395"/>
        </pc:sldMkLst>
        <pc:spChg chg="add del">
          <ac:chgData name="Tan Kwan Yick" userId="b81d6da4-2cc1-4ba5-995c-7eb21f28020a" providerId="ADAL" clId="{D2E0B340-1B6B-4856-8638-6AFA7F6127B0}" dt="2023-04-25T17:56:05.507" v="5060" actId="478"/>
          <ac:spMkLst>
            <pc:docMk/>
            <pc:sldMk cId="4029579986" sldId="395"/>
            <ac:spMk id="2" creationId="{D4B27F58-E16C-7452-0C3C-DCD065B4DF93}"/>
          </ac:spMkLst>
        </pc:spChg>
        <pc:spChg chg="add del">
          <ac:chgData name="Tan Kwan Yick" userId="b81d6da4-2cc1-4ba5-995c-7eb21f28020a" providerId="ADAL" clId="{D2E0B340-1B6B-4856-8638-6AFA7F6127B0}" dt="2023-04-25T17:56:04.532" v="5059" actId="478"/>
          <ac:spMkLst>
            <pc:docMk/>
            <pc:sldMk cId="4029579986" sldId="395"/>
            <ac:spMk id="3" creationId="{7B54AF56-DCF0-D744-9E24-5271F959A090}"/>
          </ac:spMkLst>
        </pc:spChg>
        <pc:spChg chg="add del">
          <ac:chgData name="Tan Kwan Yick" userId="b81d6da4-2cc1-4ba5-995c-7eb21f28020a" providerId="ADAL" clId="{D2E0B340-1B6B-4856-8638-6AFA7F6127B0}" dt="2023-04-25T17:56:06.845" v="5061" actId="478"/>
          <ac:spMkLst>
            <pc:docMk/>
            <pc:sldMk cId="4029579986" sldId="395"/>
            <ac:spMk id="4" creationId="{DB8F0130-558A-E620-15D8-C6798037B20D}"/>
          </ac:spMkLst>
        </pc:spChg>
        <pc:spChg chg="mod ord">
          <ac:chgData name="Tan Kwan Yick" userId="b81d6da4-2cc1-4ba5-995c-7eb21f28020a" providerId="ADAL" clId="{D2E0B340-1B6B-4856-8638-6AFA7F6127B0}" dt="2023-04-25T17:53:01.704" v="5025" actId="26606"/>
          <ac:spMkLst>
            <pc:docMk/>
            <pc:sldMk cId="4029579986" sldId="395"/>
            <ac:spMk id="5" creationId="{31E577E4-EE94-A6AB-2865-F45F45313AA6}"/>
          </ac:spMkLst>
        </pc:spChg>
        <pc:spChg chg="mod ord">
          <ac:chgData name="Tan Kwan Yick" userId="b81d6da4-2cc1-4ba5-995c-7eb21f28020a" providerId="ADAL" clId="{D2E0B340-1B6B-4856-8638-6AFA7F6127B0}" dt="2023-04-25T17:55:53.801" v="5053"/>
          <ac:spMkLst>
            <pc:docMk/>
            <pc:sldMk cId="4029579986" sldId="395"/>
            <ac:spMk id="6" creationId="{D9846848-16BF-3205-41AA-12CE75B5385A}"/>
          </ac:spMkLst>
        </pc:spChg>
        <pc:spChg chg="mod ord">
          <ac:chgData name="Tan Kwan Yick" userId="b81d6da4-2cc1-4ba5-995c-7eb21f28020a" providerId="ADAL" clId="{D2E0B340-1B6B-4856-8638-6AFA7F6127B0}" dt="2023-04-25T17:53:01.704" v="5025" actId="26606"/>
          <ac:spMkLst>
            <pc:docMk/>
            <pc:sldMk cId="4029579986" sldId="395"/>
            <ac:spMk id="7" creationId="{F66AC511-320B-4913-524A-6059FC4FCDF6}"/>
          </ac:spMkLst>
        </pc:spChg>
        <pc:spChg chg="add del mod">
          <ac:chgData name="Tan Kwan Yick" userId="b81d6da4-2cc1-4ba5-995c-7eb21f28020a" providerId="ADAL" clId="{D2E0B340-1B6B-4856-8638-6AFA7F6127B0}" dt="2023-04-25T17:56:04.086" v="5058"/>
          <ac:spMkLst>
            <pc:docMk/>
            <pc:sldMk cId="4029579986" sldId="395"/>
            <ac:spMk id="8" creationId="{E621B0E6-758F-DC23-D394-5C080468001E}"/>
          </ac:spMkLst>
        </pc:spChg>
        <pc:spChg chg="add del mod">
          <ac:chgData name="Tan Kwan Yick" userId="b81d6da4-2cc1-4ba5-995c-7eb21f28020a" providerId="ADAL" clId="{D2E0B340-1B6B-4856-8638-6AFA7F6127B0}" dt="2023-04-25T17:56:04.086" v="5058"/>
          <ac:spMkLst>
            <pc:docMk/>
            <pc:sldMk cId="4029579986" sldId="395"/>
            <ac:spMk id="9" creationId="{05DBD80E-B68C-AEF3-2A00-7200D678681F}"/>
          </ac:spMkLst>
        </pc:spChg>
        <pc:spChg chg="add del">
          <ac:chgData name="Tan Kwan Yick" userId="b81d6da4-2cc1-4ba5-995c-7eb21f28020a" providerId="ADAL" clId="{D2E0B340-1B6B-4856-8638-6AFA7F6127B0}" dt="2023-04-25T17:54:17.565" v="5033" actId="22"/>
          <ac:spMkLst>
            <pc:docMk/>
            <pc:sldMk cId="4029579986" sldId="395"/>
            <ac:spMk id="12" creationId="{8FFA5DF5-AA83-2BA3-BDF4-50F7D84578F0}"/>
          </ac:spMkLst>
        </pc:spChg>
        <pc:spChg chg="add del">
          <ac:chgData name="Tan Kwan Yick" userId="b81d6da4-2cc1-4ba5-995c-7eb21f28020a" providerId="ADAL" clId="{D2E0B340-1B6B-4856-8638-6AFA7F6127B0}" dt="2023-04-25T17:52:51.615" v="5021" actId="26606"/>
          <ac:spMkLst>
            <pc:docMk/>
            <pc:sldMk cId="4029579986" sldId="395"/>
            <ac:spMk id="15" creationId="{979E27D9-03C7-44E2-9FF8-15D0C8506AF7}"/>
          </ac:spMkLst>
        </pc:spChg>
        <pc:spChg chg="add del">
          <ac:chgData name="Tan Kwan Yick" userId="b81d6da4-2cc1-4ba5-995c-7eb21f28020a" providerId="ADAL" clId="{D2E0B340-1B6B-4856-8638-6AFA7F6127B0}" dt="2023-04-25T17:52:51.615" v="5021" actId="26606"/>
          <ac:spMkLst>
            <pc:docMk/>
            <pc:sldMk cId="4029579986" sldId="395"/>
            <ac:spMk id="17" creationId="{EEBF1590-3B36-48EE-A89D-3B6F3CB256AB}"/>
          </ac:spMkLst>
        </pc:spChg>
        <pc:spChg chg="add del">
          <ac:chgData name="Tan Kwan Yick" userId="b81d6da4-2cc1-4ba5-995c-7eb21f28020a" providerId="ADAL" clId="{D2E0B340-1B6B-4856-8638-6AFA7F6127B0}" dt="2023-04-25T17:52:51.615" v="5021" actId="26606"/>
          <ac:spMkLst>
            <pc:docMk/>
            <pc:sldMk cId="4029579986" sldId="395"/>
            <ac:spMk id="19" creationId="{AC8F6C8C-AB5A-4548-942D-E3FD40ACBC49}"/>
          </ac:spMkLst>
        </pc:spChg>
        <pc:spChg chg="add del">
          <ac:chgData name="Tan Kwan Yick" userId="b81d6da4-2cc1-4ba5-995c-7eb21f28020a" providerId="ADAL" clId="{D2E0B340-1B6B-4856-8638-6AFA7F6127B0}" dt="2023-04-25T17:52:52.394" v="5023" actId="26606"/>
          <ac:spMkLst>
            <pc:docMk/>
            <pc:sldMk cId="4029579986" sldId="395"/>
            <ac:spMk id="24" creationId="{B6FACB3C-9069-4791-BC5C-0DB7CD19B853}"/>
          </ac:spMkLst>
        </pc:spChg>
        <pc:spChg chg="add del">
          <ac:chgData name="Tan Kwan Yick" userId="b81d6da4-2cc1-4ba5-995c-7eb21f28020a" providerId="ADAL" clId="{D2E0B340-1B6B-4856-8638-6AFA7F6127B0}" dt="2023-04-25T17:52:52.394" v="5023" actId="26606"/>
          <ac:spMkLst>
            <pc:docMk/>
            <pc:sldMk cId="4029579986" sldId="395"/>
            <ac:spMk id="25" creationId="{71F2038E-D777-4B76-81DD-DD13EE91B9DD}"/>
          </ac:spMkLst>
        </pc:spChg>
        <pc:spChg chg="add del">
          <ac:chgData name="Tan Kwan Yick" userId="b81d6da4-2cc1-4ba5-995c-7eb21f28020a" providerId="ADAL" clId="{D2E0B340-1B6B-4856-8638-6AFA7F6127B0}" dt="2023-04-25T17:53:01.704" v="5025" actId="26606"/>
          <ac:spMkLst>
            <pc:docMk/>
            <pc:sldMk cId="4029579986" sldId="395"/>
            <ac:spMk id="28" creationId="{12609869-9E80-471B-A487-A53288E0E791}"/>
          </ac:spMkLst>
        </pc:spChg>
        <pc:spChg chg="add del">
          <ac:chgData name="Tan Kwan Yick" userId="b81d6da4-2cc1-4ba5-995c-7eb21f28020a" providerId="ADAL" clId="{D2E0B340-1B6B-4856-8638-6AFA7F6127B0}" dt="2023-04-25T17:53:01.704" v="5025" actId="26606"/>
          <ac:spMkLst>
            <pc:docMk/>
            <pc:sldMk cId="4029579986" sldId="395"/>
            <ac:spMk id="29" creationId="{7004738A-9D34-43E8-97D2-CA0EED4F8BE0}"/>
          </ac:spMkLst>
        </pc:spChg>
        <pc:spChg chg="add del">
          <ac:chgData name="Tan Kwan Yick" userId="b81d6da4-2cc1-4ba5-995c-7eb21f28020a" providerId="ADAL" clId="{D2E0B340-1B6B-4856-8638-6AFA7F6127B0}" dt="2023-04-25T17:53:01.704" v="5025" actId="26606"/>
          <ac:spMkLst>
            <pc:docMk/>
            <pc:sldMk cId="4029579986" sldId="395"/>
            <ac:spMk id="30" creationId="{B8B8D07F-F13E-443E-BA68-2D26672D76B9}"/>
          </ac:spMkLst>
        </pc:spChg>
        <pc:spChg chg="add del">
          <ac:chgData name="Tan Kwan Yick" userId="b81d6da4-2cc1-4ba5-995c-7eb21f28020a" providerId="ADAL" clId="{D2E0B340-1B6B-4856-8638-6AFA7F6127B0}" dt="2023-04-25T17:53:01.704" v="5025" actId="26606"/>
          <ac:spMkLst>
            <pc:docMk/>
            <pc:sldMk cId="4029579986" sldId="395"/>
            <ac:spMk id="31" creationId="{2813A4FA-24A5-41ED-A534-3807D1B2F344}"/>
          </ac:spMkLst>
        </pc:spChg>
        <pc:spChg chg="add del">
          <ac:chgData name="Tan Kwan Yick" userId="b81d6da4-2cc1-4ba5-995c-7eb21f28020a" providerId="ADAL" clId="{D2E0B340-1B6B-4856-8638-6AFA7F6127B0}" dt="2023-04-25T17:53:01.704" v="5025" actId="26606"/>
          <ac:spMkLst>
            <pc:docMk/>
            <pc:sldMk cId="4029579986" sldId="395"/>
            <ac:spMk id="32" creationId="{C3944F27-CA70-4E84-A51A-E6BF89558979}"/>
          </ac:spMkLst>
        </pc:spChg>
        <pc:grpChg chg="add del">
          <ac:chgData name="Tan Kwan Yick" userId="b81d6da4-2cc1-4ba5-995c-7eb21f28020a" providerId="ADAL" clId="{D2E0B340-1B6B-4856-8638-6AFA7F6127B0}" dt="2023-04-25T17:52:52.394" v="5023" actId="26606"/>
          <ac:grpSpMkLst>
            <pc:docMk/>
            <pc:sldMk cId="4029579986" sldId="395"/>
            <ac:grpSpMk id="26" creationId="{DD354807-230F-4402-B1B9-F733A8F1F190}"/>
          </ac:grpSpMkLst>
        </pc:grpChg>
        <pc:picChg chg="add del mod">
          <ac:chgData name="Tan Kwan Yick" userId="b81d6da4-2cc1-4ba5-995c-7eb21f28020a" providerId="ADAL" clId="{D2E0B340-1B6B-4856-8638-6AFA7F6127B0}" dt="2023-04-25T17:56:03.721" v="5057"/>
          <ac:picMkLst>
            <pc:docMk/>
            <pc:sldMk cId="4029579986" sldId="395"/>
            <ac:picMk id="10" creationId="{07AA8170-E814-936B-548D-B68F30E02549}"/>
          </ac:picMkLst>
        </pc:picChg>
        <pc:picChg chg="add del mod ord">
          <ac:chgData name="Tan Kwan Yick" userId="b81d6da4-2cc1-4ba5-995c-7eb21f28020a" providerId="ADAL" clId="{D2E0B340-1B6B-4856-8638-6AFA7F6127B0}" dt="2023-04-25T17:55:52.756" v="5049"/>
          <ac:picMkLst>
            <pc:docMk/>
            <pc:sldMk cId="4029579986" sldId="395"/>
            <ac:picMk id="14" creationId="{F996E937-B251-0D4C-F3EB-C91B9C593C81}"/>
          </ac:picMkLst>
        </pc:picChg>
      </pc:sldChg>
      <pc:sldChg chg="addSp delSp modSp add mod modShow">
        <pc:chgData name="Tan Kwan Yick" userId="b81d6da4-2cc1-4ba5-995c-7eb21f28020a" providerId="ADAL" clId="{D2E0B340-1B6B-4856-8638-6AFA7F6127B0}" dt="2023-04-25T18:04:18.162" v="5661" actId="478"/>
        <pc:sldMkLst>
          <pc:docMk/>
          <pc:sldMk cId="1501465826" sldId="396"/>
        </pc:sldMkLst>
        <pc:spChg chg="add del">
          <ac:chgData name="Tan Kwan Yick" userId="b81d6da4-2cc1-4ba5-995c-7eb21f28020a" providerId="ADAL" clId="{D2E0B340-1B6B-4856-8638-6AFA7F6127B0}" dt="2023-04-25T18:04:18.162" v="5661" actId="478"/>
          <ac:spMkLst>
            <pc:docMk/>
            <pc:sldMk cId="1501465826" sldId="396"/>
            <ac:spMk id="2" creationId="{CB4F9F8C-7010-D556-20C1-6AC459789CEB}"/>
          </ac:spMkLst>
        </pc:spChg>
        <pc:spChg chg="add del mod">
          <ac:chgData name="Tan Kwan Yick" userId="b81d6da4-2cc1-4ba5-995c-7eb21f28020a" providerId="ADAL" clId="{D2E0B340-1B6B-4856-8638-6AFA7F6127B0}" dt="2023-04-25T18:04:18.162" v="5661" actId="478"/>
          <ac:spMkLst>
            <pc:docMk/>
            <pc:sldMk cId="1501465826" sldId="396"/>
            <ac:spMk id="7" creationId="{85B1FD6A-0274-867C-5121-56C84B93F751}"/>
          </ac:spMkLst>
        </pc:spChg>
      </pc:sldChg>
      <pc:sldChg chg="modSp mod modNotesTx">
        <pc:chgData name="Tan Kwan Yick" userId="b81d6da4-2cc1-4ba5-995c-7eb21f28020a" providerId="ADAL" clId="{D2E0B340-1B6B-4856-8638-6AFA7F6127B0}" dt="2023-04-27T14:06:34.180" v="8470" actId="20577"/>
        <pc:sldMkLst>
          <pc:docMk/>
          <pc:sldMk cId="4278387340" sldId="397"/>
        </pc:sldMkLst>
        <pc:spChg chg="mod">
          <ac:chgData name="Tan Kwan Yick" userId="b81d6da4-2cc1-4ba5-995c-7eb21f28020a" providerId="ADAL" clId="{D2E0B340-1B6B-4856-8638-6AFA7F6127B0}" dt="2023-04-27T13:46:35.019" v="7690" actId="20577"/>
          <ac:spMkLst>
            <pc:docMk/>
            <pc:sldMk cId="4278387340" sldId="397"/>
            <ac:spMk id="29" creationId="{021BE00A-98F0-5A51-3E83-D73313D1B4E4}"/>
          </ac:spMkLst>
        </pc:spChg>
        <pc:spChg chg="mod">
          <ac:chgData name="Tan Kwan Yick" userId="b81d6da4-2cc1-4ba5-995c-7eb21f28020a" providerId="ADAL" clId="{D2E0B340-1B6B-4856-8638-6AFA7F6127B0}" dt="2023-04-27T13:36:47.531" v="7269" actId="20577"/>
          <ac:spMkLst>
            <pc:docMk/>
            <pc:sldMk cId="4278387340" sldId="397"/>
            <ac:spMk id="2073" creationId="{7D6E65EE-E349-1D84-E844-8A9BEA0A2FF8}"/>
          </ac:spMkLst>
        </pc:spChg>
        <pc:spChg chg="mod">
          <ac:chgData name="Tan Kwan Yick" userId="b81d6da4-2cc1-4ba5-995c-7eb21f28020a" providerId="ADAL" clId="{D2E0B340-1B6B-4856-8638-6AFA7F6127B0}" dt="2023-04-27T13:42:56.302" v="7319" actId="1076"/>
          <ac:spMkLst>
            <pc:docMk/>
            <pc:sldMk cId="4278387340" sldId="397"/>
            <ac:spMk id="2092" creationId="{94E2CC5D-CF1A-C714-33EE-C097619A1449}"/>
          </ac:spMkLst>
        </pc:spChg>
        <pc:picChg chg="mod">
          <ac:chgData name="Tan Kwan Yick" userId="b81d6da4-2cc1-4ba5-995c-7eb21f28020a" providerId="ADAL" clId="{D2E0B340-1B6B-4856-8638-6AFA7F6127B0}" dt="2023-04-27T13:37:45.842" v="7272" actId="14100"/>
          <ac:picMkLst>
            <pc:docMk/>
            <pc:sldMk cId="4278387340" sldId="397"/>
            <ac:picMk id="2052" creationId="{E813A8E6-DC92-2AF6-EE78-29FBE5323883}"/>
          </ac:picMkLst>
        </pc:picChg>
      </pc:sldChg>
      <pc:sldChg chg="ord">
        <pc:chgData name="Tan Kwan Yick" userId="b81d6da4-2cc1-4ba5-995c-7eb21f28020a" providerId="ADAL" clId="{D2E0B340-1B6B-4856-8638-6AFA7F6127B0}" dt="2023-04-27T14:46:55.393" v="8957"/>
        <pc:sldMkLst>
          <pc:docMk/>
          <pc:sldMk cId="1704796038" sldId="398"/>
        </pc:sldMkLst>
      </pc:sldChg>
      <pc:sldChg chg="ord">
        <pc:chgData name="Tan Kwan Yick" userId="b81d6da4-2cc1-4ba5-995c-7eb21f28020a" providerId="ADAL" clId="{D2E0B340-1B6B-4856-8638-6AFA7F6127B0}" dt="2023-04-27T14:46:55.393" v="8957"/>
        <pc:sldMkLst>
          <pc:docMk/>
          <pc:sldMk cId="2905925559" sldId="400"/>
        </pc:sldMkLst>
      </pc:sldChg>
      <pc:sldChg chg="ord">
        <pc:chgData name="Tan Kwan Yick" userId="b81d6da4-2cc1-4ba5-995c-7eb21f28020a" providerId="ADAL" clId="{D2E0B340-1B6B-4856-8638-6AFA7F6127B0}" dt="2023-04-27T14:46:55.393" v="8957"/>
        <pc:sldMkLst>
          <pc:docMk/>
          <pc:sldMk cId="2571063976" sldId="401"/>
        </pc:sldMkLst>
      </pc:sldChg>
      <pc:sldChg chg="ord">
        <pc:chgData name="Tan Kwan Yick" userId="b81d6da4-2cc1-4ba5-995c-7eb21f28020a" providerId="ADAL" clId="{D2E0B340-1B6B-4856-8638-6AFA7F6127B0}" dt="2023-04-27T14:46:55.393" v="8957"/>
        <pc:sldMkLst>
          <pc:docMk/>
          <pc:sldMk cId="1909641512" sldId="403"/>
        </pc:sldMkLst>
      </pc:sldChg>
      <pc:sldChg chg="ord">
        <pc:chgData name="Tan Kwan Yick" userId="b81d6da4-2cc1-4ba5-995c-7eb21f28020a" providerId="ADAL" clId="{D2E0B340-1B6B-4856-8638-6AFA7F6127B0}" dt="2023-04-27T14:46:55.393" v="8957"/>
        <pc:sldMkLst>
          <pc:docMk/>
          <pc:sldMk cId="2128011111" sldId="404"/>
        </pc:sldMkLst>
      </pc:sldChg>
      <pc:sldChg chg="ord">
        <pc:chgData name="Tan Kwan Yick" userId="b81d6da4-2cc1-4ba5-995c-7eb21f28020a" providerId="ADAL" clId="{D2E0B340-1B6B-4856-8638-6AFA7F6127B0}" dt="2023-04-27T14:46:55.393" v="8957"/>
        <pc:sldMkLst>
          <pc:docMk/>
          <pc:sldMk cId="401418346" sldId="407"/>
        </pc:sldMkLst>
      </pc:sldChg>
      <pc:sldChg chg="add del">
        <pc:chgData name="Tan Kwan Yick" userId="b81d6da4-2cc1-4ba5-995c-7eb21f28020a" providerId="ADAL" clId="{D2E0B340-1B6B-4856-8638-6AFA7F6127B0}" dt="2023-04-26T15:27:32.503" v="5738"/>
        <pc:sldMkLst>
          <pc:docMk/>
          <pc:sldMk cId="870919327" sldId="410"/>
        </pc:sldMkLst>
      </pc:sldChg>
      <pc:sldChg chg="modSp mod modNotesTx">
        <pc:chgData name="Tan Kwan Yick" userId="b81d6da4-2cc1-4ba5-995c-7eb21f28020a" providerId="ADAL" clId="{D2E0B340-1B6B-4856-8638-6AFA7F6127B0}" dt="2023-04-28T13:01:38.780" v="17030" actId="20577"/>
        <pc:sldMkLst>
          <pc:docMk/>
          <pc:sldMk cId="1595612408" sldId="410"/>
        </pc:sldMkLst>
        <pc:spChg chg="mod">
          <ac:chgData name="Tan Kwan Yick" userId="b81d6da4-2cc1-4ba5-995c-7eb21f28020a" providerId="ADAL" clId="{D2E0B340-1B6B-4856-8638-6AFA7F6127B0}" dt="2023-04-28T13:00:52.285" v="17018" actId="20577"/>
          <ac:spMkLst>
            <pc:docMk/>
            <pc:sldMk cId="1595612408" sldId="410"/>
            <ac:spMk id="18" creationId="{D1629238-B960-0FAD-DDBC-C51556E1C1A8}"/>
          </ac:spMkLst>
        </pc:spChg>
        <pc:spChg chg="mod">
          <ac:chgData name="Tan Kwan Yick" userId="b81d6da4-2cc1-4ba5-995c-7eb21f28020a" providerId="ADAL" clId="{D2E0B340-1B6B-4856-8638-6AFA7F6127B0}" dt="2023-04-28T13:01:38.780" v="17030" actId="20577"/>
          <ac:spMkLst>
            <pc:docMk/>
            <pc:sldMk cId="1595612408" sldId="410"/>
            <ac:spMk id="20" creationId="{FA576AC8-5B94-6F99-4CB8-C6BCF1EA7CE0}"/>
          </ac:spMkLst>
        </pc:spChg>
        <pc:spChg chg="mod">
          <ac:chgData name="Tan Kwan Yick" userId="b81d6da4-2cc1-4ba5-995c-7eb21f28020a" providerId="ADAL" clId="{D2E0B340-1B6B-4856-8638-6AFA7F6127B0}" dt="2023-04-28T13:01:00.929" v="17019" actId="1076"/>
          <ac:spMkLst>
            <pc:docMk/>
            <pc:sldMk cId="1595612408" sldId="410"/>
            <ac:spMk id="24" creationId="{3A54D783-5CBE-3E15-6026-B4BE341DBD88}"/>
          </ac:spMkLst>
        </pc:spChg>
      </pc:sldChg>
      <pc:sldChg chg="add del">
        <pc:chgData name="Tan Kwan Yick" userId="b81d6da4-2cc1-4ba5-995c-7eb21f28020a" providerId="ADAL" clId="{D2E0B340-1B6B-4856-8638-6AFA7F6127B0}" dt="2023-04-26T15:27:21.437" v="5732"/>
        <pc:sldMkLst>
          <pc:docMk/>
          <pc:sldMk cId="2169038300" sldId="410"/>
        </pc:sldMkLst>
      </pc:sldChg>
      <pc:sldChg chg="addSp delSp modSp add mod modNotesTx">
        <pc:chgData name="Tan Kwan Yick" userId="b81d6da4-2cc1-4ba5-995c-7eb21f28020a" providerId="ADAL" clId="{D2E0B340-1B6B-4856-8638-6AFA7F6127B0}" dt="2023-04-27T13:32:52.992" v="7205" actId="20577"/>
        <pc:sldMkLst>
          <pc:docMk/>
          <pc:sldMk cId="2373182387" sldId="411"/>
        </pc:sldMkLst>
        <pc:spChg chg="add del mod">
          <ac:chgData name="Tan Kwan Yick" userId="b81d6da4-2cc1-4ba5-995c-7eb21f28020a" providerId="ADAL" clId="{D2E0B340-1B6B-4856-8638-6AFA7F6127B0}" dt="2023-04-26T16:24:38.765" v="5985" actId="478"/>
          <ac:spMkLst>
            <pc:docMk/>
            <pc:sldMk cId="2373182387" sldId="411"/>
            <ac:spMk id="6" creationId="{3F5D6C14-D1D7-DB89-7AF8-AFF74A95326B}"/>
          </ac:spMkLst>
        </pc:spChg>
        <pc:spChg chg="add mod">
          <ac:chgData name="Tan Kwan Yick" userId="b81d6da4-2cc1-4ba5-995c-7eb21f28020a" providerId="ADAL" clId="{D2E0B340-1B6B-4856-8638-6AFA7F6127B0}" dt="2023-04-26T16:24:33.110" v="5983" actId="1076"/>
          <ac:spMkLst>
            <pc:docMk/>
            <pc:sldMk cId="2373182387" sldId="411"/>
            <ac:spMk id="7" creationId="{9C27781B-AC4F-EDBD-B424-D0C8609CBC3C}"/>
          </ac:spMkLst>
        </pc:spChg>
        <pc:spChg chg="del mod">
          <ac:chgData name="Tan Kwan Yick" userId="b81d6da4-2cc1-4ba5-995c-7eb21f28020a" providerId="ADAL" clId="{D2E0B340-1B6B-4856-8638-6AFA7F6127B0}" dt="2023-04-26T16:24:27.824" v="5980" actId="478"/>
          <ac:spMkLst>
            <pc:docMk/>
            <pc:sldMk cId="2373182387" sldId="411"/>
            <ac:spMk id="9" creationId="{A56851DF-C916-CB88-FB47-9905EB7AF0BB}"/>
          </ac:spMkLst>
        </pc:spChg>
        <pc:spChg chg="add mod">
          <ac:chgData name="Tan Kwan Yick" userId="b81d6da4-2cc1-4ba5-995c-7eb21f28020a" providerId="ADAL" clId="{D2E0B340-1B6B-4856-8638-6AFA7F6127B0}" dt="2023-04-27T13:09:27.293" v="6211" actId="13926"/>
          <ac:spMkLst>
            <pc:docMk/>
            <pc:sldMk cId="2373182387" sldId="411"/>
            <ac:spMk id="11" creationId="{A5F1269F-62EF-63B4-E16E-50392683DF4D}"/>
          </ac:spMkLst>
        </pc:spChg>
        <pc:picChg chg="del">
          <ac:chgData name="Tan Kwan Yick" userId="b81d6da4-2cc1-4ba5-995c-7eb21f28020a" providerId="ADAL" clId="{D2E0B340-1B6B-4856-8638-6AFA7F6127B0}" dt="2023-04-26T16:24:29.380" v="5981" actId="478"/>
          <ac:picMkLst>
            <pc:docMk/>
            <pc:sldMk cId="2373182387" sldId="411"/>
            <ac:picMk id="8" creationId="{AD045610-BFD8-ABEB-B101-C821B0A630B9}"/>
          </ac:picMkLst>
        </pc:picChg>
        <pc:picChg chg="add mod">
          <ac:chgData name="Tan Kwan Yick" userId="b81d6da4-2cc1-4ba5-995c-7eb21f28020a" providerId="ADAL" clId="{D2E0B340-1B6B-4856-8638-6AFA7F6127B0}" dt="2023-04-26T17:38:52.618" v="6160" actId="1076"/>
          <ac:picMkLst>
            <pc:docMk/>
            <pc:sldMk cId="2373182387" sldId="411"/>
            <ac:picMk id="13" creationId="{290D0D3E-EE3C-3A61-9F18-ACFC63831A16}"/>
          </ac:picMkLst>
        </pc:picChg>
      </pc:sldChg>
      <pc:sldChg chg="modSp mod">
        <pc:chgData name="Tan Kwan Yick" userId="b81d6da4-2cc1-4ba5-995c-7eb21f28020a" providerId="ADAL" clId="{D2E0B340-1B6B-4856-8638-6AFA7F6127B0}" dt="2023-04-27T15:00:48.591" v="8985" actId="13926"/>
        <pc:sldMkLst>
          <pc:docMk/>
          <pc:sldMk cId="4043147623" sldId="413"/>
        </pc:sldMkLst>
        <pc:graphicFrameChg chg="modGraphic">
          <ac:chgData name="Tan Kwan Yick" userId="b81d6da4-2cc1-4ba5-995c-7eb21f28020a" providerId="ADAL" clId="{D2E0B340-1B6B-4856-8638-6AFA7F6127B0}" dt="2023-04-27T15:00:48.591" v="8985" actId="13926"/>
          <ac:graphicFrameMkLst>
            <pc:docMk/>
            <pc:sldMk cId="4043147623" sldId="413"/>
            <ac:graphicFrameMk id="6" creationId="{2FABF745-119A-9363-BA78-8BFE65F1F4A3}"/>
          </ac:graphicFrameMkLst>
        </pc:graphicFrameChg>
      </pc:sldChg>
      <pc:sldChg chg="modSp add mod modNotesTx">
        <pc:chgData name="Tan Kwan Yick" userId="b81d6da4-2cc1-4ba5-995c-7eb21f28020a" providerId="ADAL" clId="{D2E0B340-1B6B-4856-8638-6AFA7F6127B0}" dt="2023-04-27T15:17:43.882" v="9506"/>
        <pc:sldMkLst>
          <pc:docMk/>
          <pc:sldMk cId="343365243" sldId="414"/>
        </pc:sldMkLst>
        <pc:spChg chg="mod">
          <ac:chgData name="Tan Kwan Yick" userId="b81d6da4-2cc1-4ba5-995c-7eb21f28020a" providerId="ADAL" clId="{D2E0B340-1B6B-4856-8638-6AFA7F6127B0}" dt="2023-04-27T13:28:58.743" v="7066" actId="6549"/>
          <ac:spMkLst>
            <pc:docMk/>
            <pc:sldMk cId="343365243" sldId="414"/>
            <ac:spMk id="24" creationId="{DE0251D6-C7DE-0A7F-6E28-A896B0A780B2}"/>
          </ac:spMkLst>
        </pc:spChg>
        <pc:spChg chg="mod">
          <ac:chgData name="Tan Kwan Yick" userId="b81d6da4-2cc1-4ba5-995c-7eb21f28020a" providerId="ADAL" clId="{D2E0B340-1B6B-4856-8638-6AFA7F6127B0}" dt="2023-04-27T13:29:30.615" v="7073" actId="1076"/>
          <ac:spMkLst>
            <pc:docMk/>
            <pc:sldMk cId="343365243" sldId="414"/>
            <ac:spMk id="27" creationId="{DEC328C6-6F41-39C7-5371-5104EF385737}"/>
          </ac:spMkLst>
        </pc:spChg>
        <pc:spChg chg="mod">
          <ac:chgData name="Tan Kwan Yick" userId="b81d6da4-2cc1-4ba5-995c-7eb21f28020a" providerId="ADAL" clId="{D2E0B340-1B6B-4856-8638-6AFA7F6127B0}" dt="2023-04-27T15:15:47.145" v="9505" actId="20577"/>
          <ac:spMkLst>
            <pc:docMk/>
            <pc:sldMk cId="343365243" sldId="414"/>
            <ac:spMk id="46" creationId="{04BEE278-812A-7DE9-E695-EADB86CC3913}"/>
          </ac:spMkLst>
        </pc:spChg>
      </pc:sldChg>
      <pc:sldChg chg="add del setBg">
        <pc:chgData name="Tan Kwan Yick" userId="b81d6da4-2cc1-4ba5-995c-7eb21f28020a" providerId="ADAL" clId="{D2E0B340-1B6B-4856-8638-6AFA7F6127B0}" dt="2023-04-27T13:28:29.187" v="7063"/>
        <pc:sldMkLst>
          <pc:docMk/>
          <pc:sldMk cId="1858772065" sldId="414"/>
        </pc:sldMkLst>
      </pc:sldChg>
      <pc:sldChg chg="addSp delSp modSp add mod modAnim modNotesTx">
        <pc:chgData name="Tan Kwan Yick" userId="b81d6da4-2cc1-4ba5-995c-7eb21f28020a" providerId="ADAL" clId="{D2E0B340-1B6B-4856-8638-6AFA7F6127B0}" dt="2023-04-28T03:20:54.856" v="16404" actId="6549"/>
        <pc:sldMkLst>
          <pc:docMk/>
          <pc:sldMk cId="3776799375" sldId="415"/>
        </pc:sldMkLst>
        <pc:spChg chg="add mod">
          <ac:chgData name="Tan Kwan Yick" userId="b81d6da4-2cc1-4ba5-995c-7eb21f28020a" providerId="ADAL" clId="{D2E0B340-1B6B-4856-8638-6AFA7F6127B0}" dt="2023-04-28T01:34:33.533" v="9768" actId="164"/>
          <ac:spMkLst>
            <pc:docMk/>
            <pc:sldMk cId="3776799375" sldId="415"/>
            <ac:spMk id="7" creationId="{775CEC1A-E34B-4F9A-0A99-3D27B8C72CB8}"/>
          </ac:spMkLst>
        </pc:spChg>
        <pc:spChg chg="add mod">
          <ac:chgData name="Tan Kwan Yick" userId="b81d6da4-2cc1-4ba5-995c-7eb21f28020a" providerId="ADAL" clId="{D2E0B340-1B6B-4856-8638-6AFA7F6127B0}" dt="2023-04-28T01:39:36.301" v="9801" actId="164"/>
          <ac:spMkLst>
            <pc:docMk/>
            <pc:sldMk cId="3776799375" sldId="415"/>
            <ac:spMk id="15" creationId="{A6658BCA-15D7-9134-806F-F7411B0B572B}"/>
          </ac:spMkLst>
        </pc:spChg>
        <pc:spChg chg="mod">
          <ac:chgData name="Tan Kwan Yick" userId="b81d6da4-2cc1-4ba5-995c-7eb21f28020a" providerId="ADAL" clId="{D2E0B340-1B6B-4856-8638-6AFA7F6127B0}" dt="2023-04-28T01:54:11.831" v="9886" actId="2711"/>
          <ac:spMkLst>
            <pc:docMk/>
            <pc:sldMk cId="3776799375" sldId="415"/>
            <ac:spMk id="20" creationId="{E7E42279-659D-32AC-4F94-10D4EB2755BC}"/>
          </ac:spMkLst>
        </pc:spChg>
        <pc:spChg chg="add del mod">
          <ac:chgData name="Tan Kwan Yick" userId="b81d6da4-2cc1-4ba5-995c-7eb21f28020a" providerId="ADAL" clId="{D2E0B340-1B6B-4856-8638-6AFA7F6127B0}" dt="2023-04-28T01:48:26.893" v="9841" actId="478"/>
          <ac:spMkLst>
            <pc:docMk/>
            <pc:sldMk cId="3776799375" sldId="415"/>
            <ac:spMk id="25" creationId="{2191EA0F-1491-9AB6-0A36-EA66F5FF0C69}"/>
          </ac:spMkLst>
        </pc:spChg>
        <pc:spChg chg="del mod">
          <ac:chgData name="Tan Kwan Yick" userId="b81d6da4-2cc1-4ba5-995c-7eb21f28020a" providerId="ADAL" clId="{D2E0B340-1B6B-4856-8638-6AFA7F6127B0}" dt="2023-04-28T01:40:35.640" v="9809" actId="478"/>
          <ac:spMkLst>
            <pc:docMk/>
            <pc:sldMk cId="3776799375" sldId="415"/>
            <ac:spMk id="28" creationId="{614132F0-E693-238D-E3D4-DC0EC1EFC5D8}"/>
          </ac:spMkLst>
        </pc:spChg>
        <pc:spChg chg="del">
          <ac:chgData name="Tan Kwan Yick" userId="b81d6da4-2cc1-4ba5-995c-7eb21f28020a" providerId="ADAL" clId="{D2E0B340-1B6B-4856-8638-6AFA7F6127B0}" dt="2023-04-28T01:31:36.808" v="9710" actId="478"/>
          <ac:spMkLst>
            <pc:docMk/>
            <pc:sldMk cId="3776799375" sldId="415"/>
            <ac:spMk id="30" creationId="{EBFE72FB-E08C-3F0A-17E9-5D324D3A6E04}"/>
          </ac:spMkLst>
        </pc:spChg>
        <pc:spChg chg="del">
          <ac:chgData name="Tan Kwan Yick" userId="b81d6da4-2cc1-4ba5-995c-7eb21f28020a" providerId="ADAL" clId="{D2E0B340-1B6B-4856-8638-6AFA7F6127B0}" dt="2023-04-28T01:32:01.307" v="9724" actId="478"/>
          <ac:spMkLst>
            <pc:docMk/>
            <pc:sldMk cId="3776799375" sldId="415"/>
            <ac:spMk id="31" creationId="{D8EA7DA2-8BF4-0B05-1C00-D8FA1DD7BD8A}"/>
          </ac:spMkLst>
        </pc:spChg>
        <pc:spChg chg="del">
          <ac:chgData name="Tan Kwan Yick" userId="b81d6da4-2cc1-4ba5-995c-7eb21f28020a" providerId="ADAL" clId="{D2E0B340-1B6B-4856-8638-6AFA7F6127B0}" dt="2023-04-28T01:31:43.722" v="9714" actId="478"/>
          <ac:spMkLst>
            <pc:docMk/>
            <pc:sldMk cId="3776799375" sldId="415"/>
            <ac:spMk id="32" creationId="{677AF77B-740C-8EB7-5EE7-330A8A3DC82E}"/>
          </ac:spMkLst>
        </pc:spChg>
        <pc:spChg chg="del">
          <ac:chgData name="Tan Kwan Yick" userId="b81d6da4-2cc1-4ba5-995c-7eb21f28020a" providerId="ADAL" clId="{D2E0B340-1B6B-4856-8638-6AFA7F6127B0}" dt="2023-04-28T01:31:44.212" v="9715" actId="478"/>
          <ac:spMkLst>
            <pc:docMk/>
            <pc:sldMk cId="3776799375" sldId="415"/>
            <ac:spMk id="33" creationId="{084AE071-161E-D2A7-C650-610ED2AC4F96}"/>
          </ac:spMkLst>
        </pc:spChg>
        <pc:spChg chg="add mod">
          <ac:chgData name="Tan Kwan Yick" userId="b81d6da4-2cc1-4ba5-995c-7eb21f28020a" providerId="ADAL" clId="{D2E0B340-1B6B-4856-8638-6AFA7F6127B0}" dt="2023-04-28T01:55:08.626" v="9903" actId="20577"/>
          <ac:spMkLst>
            <pc:docMk/>
            <pc:sldMk cId="3776799375" sldId="415"/>
            <ac:spMk id="40" creationId="{B72AD90E-EE6E-6C59-1F4C-34CB85C5E380}"/>
          </ac:spMkLst>
        </pc:spChg>
        <pc:spChg chg="add del mod">
          <ac:chgData name="Tan Kwan Yick" userId="b81d6da4-2cc1-4ba5-995c-7eb21f28020a" providerId="ADAL" clId="{D2E0B340-1B6B-4856-8638-6AFA7F6127B0}" dt="2023-04-28T01:54:48.484" v="9898" actId="478"/>
          <ac:spMkLst>
            <pc:docMk/>
            <pc:sldMk cId="3776799375" sldId="415"/>
            <ac:spMk id="42" creationId="{197CD7FE-80E2-26E5-1544-31B234F90EF7}"/>
          </ac:spMkLst>
        </pc:spChg>
        <pc:spChg chg="del">
          <ac:chgData name="Tan Kwan Yick" userId="b81d6da4-2cc1-4ba5-995c-7eb21f28020a" providerId="ADAL" clId="{D2E0B340-1B6B-4856-8638-6AFA7F6127B0}" dt="2023-04-28T01:31:45.528" v="9716" actId="478"/>
          <ac:spMkLst>
            <pc:docMk/>
            <pc:sldMk cId="3776799375" sldId="415"/>
            <ac:spMk id="43" creationId="{A05A18BE-4056-7421-E29F-A28B64589573}"/>
          </ac:spMkLst>
        </pc:spChg>
        <pc:spChg chg="del">
          <ac:chgData name="Tan Kwan Yick" userId="b81d6da4-2cc1-4ba5-995c-7eb21f28020a" providerId="ADAL" clId="{D2E0B340-1B6B-4856-8638-6AFA7F6127B0}" dt="2023-04-28T01:32:03.104" v="9725" actId="478"/>
          <ac:spMkLst>
            <pc:docMk/>
            <pc:sldMk cId="3776799375" sldId="415"/>
            <ac:spMk id="45" creationId="{1D6A1F90-B9AF-3BB7-984D-2F70C363006A}"/>
          </ac:spMkLst>
        </pc:spChg>
        <pc:spChg chg="add del">
          <ac:chgData name="Tan Kwan Yick" userId="b81d6da4-2cc1-4ba5-995c-7eb21f28020a" providerId="ADAL" clId="{D2E0B340-1B6B-4856-8638-6AFA7F6127B0}" dt="2023-04-28T01:54:39.648" v="9894" actId="478"/>
          <ac:spMkLst>
            <pc:docMk/>
            <pc:sldMk cId="3776799375" sldId="415"/>
            <ac:spMk id="49" creationId="{F2B29A61-8D9A-EF12-57F6-5AA565BE8016}"/>
          </ac:spMkLst>
        </pc:spChg>
        <pc:spChg chg="del mod">
          <ac:chgData name="Tan Kwan Yick" userId="b81d6da4-2cc1-4ba5-995c-7eb21f28020a" providerId="ADAL" clId="{D2E0B340-1B6B-4856-8638-6AFA7F6127B0}" dt="2023-04-28T01:50:05.024" v="9864" actId="478"/>
          <ac:spMkLst>
            <pc:docMk/>
            <pc:sldMk cId="3776799375" sldId="415"/>
            <ac:spMk id="50" creationId="{AC225079-500E-7DA8-0C1B-7EB71BAB782B}"/>
          </ac:spMkLst>
        </pc:spChg>
        <pc:grpChg chg="add mod">
          <ac:chgData name="Tan Kwan Yick" userId="b81d6da4-2cc1-4ba5-995c-7eb21f28020a" providerId="ADAL" clId="{D2E0B340-1B6B-4856-8638-6AFA7F6127B0}" dt="2023-04-28T01:34:43.732" v="9773" actId="1076"/>
          <ac:grpSpMkLst>
            <pc:docMk/>
            <pc:sldMk cId="3776799375" sldId="415"/>
            <ac:grpSpMk id="12" creationId="{FE1A19B4-5275-E885-EAE2-3ABE9C4899EA}"/>
          </ac:grpSpMkLst>
        </pc:grpChg>
        <pc:grpChg chg="add mod">
          <ac:chgData name="Tan Kwan Yick" userId="b81d6da4-2cc1-4ba5-995c-7eb21f28020a" providerId="ADAL" clId="{D2E0B340-1B6B-4856-8638-6AFA7F6127B0}" dt="2023-04-28T01:40:44.494" v="9810" actId="1076"/>
          <ac:grpSpMkLst>
            <pc:docMk/>
            <pc:sldMk cId="3776799375" sldId="415"/>
            <ac:grpSpMk id="16" creationId="{630F0D45-983D-1131-B273-C570402DE255}"/>
          </ac:grpSpMkLst>
        </pc:grpChg>
        <pc:picChg chg="mod ord modCrop">
          <ac:chgData name="Tan Kwan Yick" userId="b81d6da4-2cc1-4ba5-995c-7eb21f28020a" providerId="ADAL" clId="{D2E0B340-1B6B-4856-8638-6AFA7F6127B0}" dt="2023-04-28T01:39:36.301" v="9801" actId="164"/>
          <ac:picMkLst>
            <pc:docMk/>
            <pc:sldMk cId="3776799375" sldId="415"/>
            <ac:picMk id="5" creationId="{B260D5A8-7A66-3D85-FE91-A78220FDA705}"/>
          </ac:picMkLst>
        </pc:picChg>
        <pc:picChg chg="add mod">
          <ac:chgData name="Tan Kwan Yick" userId="b81d6da4-2cc1-4ba5-995c-7eb21f28020a" providerId="ADAL" clId="{D2E0B340-1B6B-4856-8638-6AFA7F6127B0}" dt="2023-04-28T01:34:33.533" v="9768" actId="164"/>
          <ac:picMkLst>
            <pc:docMk/>
            <pc:sldMk cId="3776799375" sldId="415"/>
            <ac:picMk id="8" creationId="{76668169-3F7A-4906-137F-FEB1973568A5}"/>
          </ac:picMkLst>
        </pc:picChg>
        <pc:picChg chg="add mod modCrop">
          <ac:chgData name="Tan Kwan Yick" userId="b81d6da4-2cc1-4ba5-995c-7eb21f28020a" providerId="ADAL" clId="{D2E0B340-1B6B-4856-8638-6AFA7F6127B0}" dt="2023-04-28T01:49:57.981" v="9861" actId="1076"/>
          <ac:picMkLst>
            <pc:docMk/>
            <pc:sldMk cId="3776799375" sldId="415"/>
            <ac:picMk id="13" creationId="{7BF56E24-E801-E63F-54DA-9FADCFD79258}"/>
          </ac:picMkLst>
        </pc:picChg>
        <pc:picChg chg="add mod">
          <ac:chgData name="Tan Kwan Yick" userId="b81d6da4-2cc1-4ba5-995c-7eb21f28020a" providerId="ADAL" clId="{D2E0B340-1B6B-4856-8638-6AFA7F6127B0}" dt="2023-04-28T01:49:59.482" v="9862" actId="1076"/>
          <ac:picMkLst>
            <pc:docMk/>
            <pc:sldMk cId="3776799375" sldId="415"/>
            <ac:picMk id="27" creationId="{F0980115-0406-EA59-A05E-098749C72D5B}"/>
          </ac:picMkLst>
        </pc:picChg>
        <pc:picChg chg="add mod">
          <ac:chgData name="Tan Kwan Yick" userId="b81d6da4-2cc1-4ba5-995c-7eb21f28020a" providerId="ADAL" clId="{D2E0B340-1B6B-4856-8638-6AFA7F6127B0}" dt="2023-04-28T01:50:02.647" v="9863" actId="1076"/>
          <ac:picMkLst>
            <pc:docMk/>
            <pc:sldMk cId="3776799375" sldId="415"/>
            <ac:picMk id="34" creationId="{B266F4B1-5755-2CBC-50C1-26EC7CACA8FF}"/>
          </ac:picMkLst>
        </pc:picChg>
        <pc:picChg chg="del">
          <ac:chgData name="Tan Kwan Yick" userId="b81d6da4-2cc1-4ba5-995c-7eb21f28020a" providerId="ADAL" clId="{D2E0B340-1B6B-4856-8638-6AFA7F6127B0}" dt="2023-04-28T01:31:55.724" v="9721" actId="478"/>
          <ac:picMkLst>
            <pc:docMk/>
            <pc:sldMk cId="3776799375" sldId="415"/>
            <ac:picMk id="35" creationId="{58B6481C-6F6E-391B-4618-8D6B4ECB4A38}"/>
          </ac:picMkLst>
        </pc:picChg>
        <pc:picChg chg="del">
          <ac:chgData name="Tan Kwan Yick" userId="b81d6da4-2cc1-4ba5-995c-7eb21f28020a" providerId="ADAL" clId="{D2E0B340-1B6B-4856-8638-6AFA7F6127B0}" dt="2023-04-28T01:31:49.615" v="9719" actId="478"/>
          <ac:picMkLst>
            <pc:docMk/>
            <pc:sldMk cId="3776799375" sldId="415"/>
            <ac:picMk id="36" creationId="{2E55FDB3-BE7E-88AF-67DE-E4B06E60B9C9}"/>
          </ac:picMkLst>
        </pc:picChg>
        <pc:picChg chg="del">
          <ac:chgData name="Tan Kwan Yick" userId="b81d6da4-2cc1-4ba5-995c-7eb21f28020a" providerId="ADAL" clId="{D2E0B340-1B6B-4856-8638-6AFA7F6127B0}" dt="2023-04-28T01:31:48.896" v="9718" actId="478"/>
          <ac:picMkLst>
            <pc:docMk/>
            <pc:sldMk cId="3776799375" sldId="415"/>
            <ac:picMk id="37" creationId="{0751583B-3BC3-B7D4-6FD3-1EEE224D16F4}"/>
          </ac:picMkLst>
        </pc:picChg>
        <pc:picChg chg="del">
          <ac:chgData name="Tan Kwan Yick" userId="b81d6da4-2cc1-4ba5-995c-7eb21f28020a" providerId="ADAL" clId="{D2E0B340-1B6B-4856-8638-6AFA7F6127B0}" dt="2023-04-28T01:31:45.972" v="9717" actId="478"/>
          <ac:picMkLst>
            <pc:docMk/>
            <pc:sldMk cId="3776799375" sldId="415"/>
            <ac:picMk id="38" creationId="{0417EBB2-09A4-0C21-FCD9-F5AB7D6E9900}"/>
          </ac:picMkLst>
        </pc:picChg>
        <pc:picChg chg="del">
          <ac:chgData name="Tan Kwan Yick" userId="b81d6da4-2cc1-4ba5-995c-7eb21f28020a" providerId="ADAL" clId="{D2E0B340-1B6B-4856-8638-6AFA7F6127B0}" dt="2023-04-28T01:31:53.535" v="9720" actId="478"/>
          <ac:picMkLst>
            <pc:docMk/>
            <pc:sldMk cId="3776799375" sldId="415"/>
            <ac:picMk id="39" creationId="{21A34C2B-394F-A854-006E-99DDF0CFD27C}"/>
          </ac:picMkLst>
        </pc:picChg>
        <pc:picChg chg="mod">
          <ac:chgData name="Tan Kwan Yick" userId="b81d6da4-2cc1-4ba5-995c-7eb21f28020a" providerId="ADAL" clId="{D2E0B340-1B6B-4856-8638-6AFA7F6127B0}" dt="2023-04-28T01:34:33.533" v="9768" actId="164"/>
          <ac:picMkLst>
            <pc:docMk/>
            <pc:sldMk cId="3776799375" sldId="415"/>
            <ac:picMk id="46" creationId="{DFD44A35-4D30-88FB-5694-8E5E2B5394C1}"/>
          </ac:picMkLst>
        </pc:picChg>
        <pc:picChg chg="add del mod">
          <ac:chgData name="Tan Kwan Yick" userId="b81d6da4-2cc1-4ba5-995c-7eb21f28020a" providerId="ADAL" clId="{D2E0B340-1B6B-4856-8638-6AFA7F6127B0}" dt="2023-04-28T01:34:33.533" v="9768" actId="164"/>
          <ac:picMkLst>
            <pc:docMk/>
            <pc:sldMk cId="3776799375" sldId="415"/>
            <ac:picMk id="48" creationId="{6CB37FCC-0071-E374-2F32-F16D7A8606BF}"/>
          </ac:picMkLst>
        </pc:picChg>
        <pc:cxnChg chg="add del mod">
          <ac:chgData name="Tan Kwan Yick" userId="b81d6da4-2cc1-4ba5-995c-7eb21f28020a" providerId="ADAL" clId="{D2E0B340-1B6B-4856-8638-6AFA7F6127B0}" dt="2023-04-28T01:33:40.521" v="9757" actId="478"/>
          <ac:cxnSpMkLst>
            <pc:docMk/>
            <pc:sldMk cId="3776799375" sldId="415"/>
            <ac:cxnSpMk id="10" creationId="{AAD7F76A-16D2-8002-761F-6265BCE2D97D}"/>
          </ac:cxnSpMkLst>
        </pc:cxnChg>
        <pc:cxnChg chg="add del mod">
          <ac:chgData name="Tan Kwan Yick" userId="b81d6da4-2cc1-4ba5-995c-7eb21f28020a" providerId="ADAL" clId="{D2E0B340-1B6B-4856-8638-6AFA7F6127B0}" dt="2023-04-28T01:40:15.500" v="9807" actId="478"/>
          <ac:cxnSpMkLst>
            <pc:docMk/>
            <pc:sldMk cId="3776799375" sldId="415"/>
            <ac:cxnSpMk id="18" creationId="{726681AA-C2E3-7490-E528-17901212FFBD}"/>
          </ac:cxnSpMkLst>
        </pc:cxnChg>
      </pc:sldChg>
      <pc:sldChg chg="modNotesTx">
        <pc:chgData name="Tan Kwan Yick" userId="b81d6da4-2cc1-4ba5-995c-7eb21f28020a" providerId="ADAL" clId="{D2E0B340-1B6B-4856-8638-6AFA7F6127B0}" dt="2023-04-28T12:22:30.121" v="16940" actId="6549"/>
        <pc:sldMkLst>
          <pc:docMk/>
          <pc:sldMk cId="3926321029" sldId="416"/>
        </pc:sldMkLst>
      </pc:sldChg>
    </pc:docChg>
  </pc:docChgLst>
  <pc:docChgLst>
    <pc:chgData name="Chua Khai Shing" userId="S::e0005601@u.nus.edu::754049af-d31e-4227-a253-a0020cbd559d" providerId="AD" clId="Web-{28582299-A54D-DC54-1BD3-EF47C487FD23}"/>
    <pc:docChg chg="modSld">
      <pc:chgData name="Chua Khai Shing" userId="S::e0005601@u.nus.edu::754049af-d31e-4227-a253-a0020cbd559d" providerId="AD" clId="Web-{28582299-A54D-DC54-1BD3-EF47C487FD23}" dt="2023-04-26T16:17:14.995" v="26"/>
      <pc:docMkLst>
        <pc:docMk/>
      </pc:docMkLst>
      <pc:sldChg chg="addSp delSp modSp">
        <pc:chgData name="Chua Khai Shing" userId="S::e0005601@u.nus.edu::754049af-d31e-4227-a253-a0020cbd559d" providerId="AD" clId="Web-{28582299-A54D-DC54-1BD3-EF47C487FD23}" dt="2023-04-26T16:17:14.995" v="26"/>
        <pc:sldMkLst>
          <pc:docMk/>
          <pc:sldMk cId="1595421680" sldId="374"/>
        </pc:sldMkLst>
        <pc:spChg chg="add del mod">
          <ac:chgData name="Chua Khai Shing" userId="S::e0005601@u.nus.edu::754049af-d31e-4227-a253-a0020cbd559d" providerId="AD" clId="Web-{28582299-A54D-DC54-1BD3-EF47C487FD23}" dt="2023-04-26T16:11:18.824" v="1"/>
          <ac:spMkLst>
            <pc:docMk/>
            <pc:sldMk cId="1595421680" sldId="374"/>
            <ac:spMk id="8" creationId="{96BFEEE5-81F2-A3DB-7DBE-349C1801D84A}"/>
          </ac:spMkLst>
        </pc:spChg>
        <pc:spChg chg="add del mod">
          <ac:chgData name="Chua Khai Shing" userId="S::e0005601@u.nus.edu::754049af-d31e-4227-a253-a0020cbd559d" providerId="AD" clId="Web-{28582299-A54D-DC54-1BD3-EF47C487FD23}" dt="2023-04-26T16:12:54.219" v="7"/>
          <ac:spMkLst>
            <pc:docMk/>
            <pc:sldMk cId="1595421680" sldId="374"/>
            <ac:spMk id="13" creationId="{DE8C4335-C590-2145-84A6-C75C21A14D7B}"/>
          </ac:spMkLst>
        </pc:spChg>
        <pc:spChg chg="add del mod">
          <ac:chgData name="Chua Khai Shing" userId="S::e0005601@u.nus.edu::754049af-d31e-4227-a253-a0020cbd559d" providerId="AD" clId="Web-{28582299-A54D-DC54-1BD3-EF47C487FD23}" dt="2023-04-26T16:14:53.614" v="14"/>
          <ac:spMkLst>
            <pc:docMk/>
            <pc:sldMk cId="1595421680" sldId="374"/>
            <ac:spMk id="16" creationId="{B5A70A32-3F78-1E8D-8191-8D63DBC318E0}"/>
          </ac:spMkLst>
        </pc:spChg>
        <pc:spChg chg="del">
          <ac:chgData name="Chua Khai Shing" userId="S::e0005601@u.nus.edu::754049af-d31e-4227-a253-a0020cbd559d" providerId="AD" clId="Web-{28582299-A54D-DC54-1BD3-EF47C487FD23}" dt="2023-04-26T16:17:14.995" v="26"/>
          <ac:spMkLst>
            <pc:docMk/>
            <pc:sldMk cId="1595421680" sldId="374"/>
            <ac:spMk id="23" creationId="{8A0B4B8A-DDCE-7E69-3F6B-D4945EABB3AB}"/>
          </ac:spMkLst>
        </pc:spChg>
        <pc:picChg chg="add mod">
          <ac:chgData name="Chua Khai Shing" userId="S::e0005601@u.nus.edu::754049af-d31e-4227-a253-a0020cbd559d" providerId="AD" clId="Web-{28582299-A54D-DC54-1BD3-EF47C487FD23}" dt="2023-04-26T16:11:51.185" v="5" actId="1076"/>
          <ac:picMkLst>
            <pc:docMk/>
            <pc:sldMk cId="1595421680" sldId="374"/>
            <ac:picMk id="10" creationId="{FB7C2627-3BBA-7381-89E9-98421A3E96A7}"/>
          </ac:picMkLst>
        </pc:picChg>
        <pc:picChg chg="del">
          <ac:chgData name="Chua Khai Shing" userId="S::e0005601@u.nus.edu::754049af-d31e-4227-a253-a0020cbd559d" providerId="AD" clId="Web-{28582299-A54D-DC54-1BD3-EF47C487FD23}" dt="2023-04-26T16:16:59.322" v="23"/>
          <ac:picMkLst>
            <pc:docMk/>
            <pc:sldMk cId="1595421680" sldId="374"/>
            <ac:picMk id="11" creationId="{0E2B2616-4E18-EB4D-732C-8D4B89A3E55F}"/>
          </ac:picMkLst>
        </pc:picChg>
        <pc:picChg chg="add mod">
          <ac:chgData name="Chua Khai Shing" userId="S::e0005601@u.nus.edu::754049af-d31e-4227-a253-a0020cbd559d" providerId="AD" clId="Web-{28582299-A54D-DC54-1BD3-EF47C487FD23}" dt="2023-04-26T16:13:13.001" v="12" actId="1076"/>
          <ac:picMkLst>
            <pc:docMk/>
            <pc:sldMk cId="1595421680" sldId="374"/>
            <ac:picMk id="14" creationId="{2DA019D7-72FF-5D96-8928-CA72502355AA}"/>
          </ac:picMkLst>
        </pc:picChg>
        <pc:picChg chg="add del mod">
          <ac:chgData name="Chua Khai Shing" userId="S::e0005601@u.nus.edu::754049af-d31e-4227-a253-a0020cbd559d" providerId="AD" clId="Web-{28582299-A54D-DC54-1BD3-EF47C487FD23}" dt="2023-04-26T16:15:24.318" v="17"/>
          <ac:picMkLst>
            <pc:docMk/>
            <pc:sldMk cId="1595421680" sldId="374"/>
            <ac:picMk id="17" creationId="{D0D05F25-1D61-B1FB-A337-CA7947602313}"/>
          </ac:picMkLst>
        </pc:picChg>
        <pc:picChg chg="add mod">
          <ac:chgData name="Chua Khai Shing" userId="S::e0005601@u.nus.edu::754049af-d31e-4227-a253-a0020cbd559d" providerId="AD" clId="Web-{28582299-A54D-DC54-1BD3-EF47C487FD23}" dt="2023-04-26T16:15:40.382" v="22" actId="1076"/>
          <ac:picMkLst>
            <pc:docMk/>
            <pc:sldMk cId="1595421680" sldId="374"/>
            <ac:picMk id="20" creationId="{7B9DEE58-8084-F012-DCEE-2A1E8F2E7627}"/>
          </ac:picMkLst>
        </pc:picChg>
        <pc:picChg chg="add mod">
          <ac:chgData name="Chua Khai Shing" userId="S::e0005601@u.nus.edu::754049af-d31e-4227-a253-a0020cbd559d" providerId="AD" clId="Web-{28582299-A54D-DC54-1BD3-EF47C487FD23}" dt="2023-04-26T16:17:10.260" v="25" actId="1076"/>
          <ac:picMkLst>
            <pc:docMk/>
            <pc:sldMk cId="1595421680" sldId="374"/>
            <ac:picMk id="22" creationId="{54DD6AB0-A736-FAFD-FE1C-14A9AEAEBD83}"/>
          </ac:picMkLst>
        </pc:picChg>
        <pc:picChg chg="del">
          <ac:chgData name="Chua Khai Shing" userId="S::e0005601@u.nus.edu::754049af-d31e-4227-a253-a0020cbd559d" providerId="AD" clId="Web-{28582299-A54D-DC54-1BD3-EF47C487FD23}" dt="2023-04-26T16:10:21.603" v="0"/>
          <ac:picMkLst>
            <pc:docMk/>
            <pc:sldMk cId="1595421680" sldId="374"/>
            <ac:picMk id="26" creationId="{78E9C609-F821-48A0-9B18-7D01C77AB3B5}"/>
          </ac:picMkLst>
        </pc:picChg>
        <pc:picChg chg="del">
          <ac:chgData name="Chua Khai Shing" userId="S::e0005601@u.nus.edu::754049af-d31e-4227-a253-a0020cbd559d" providerId="AD" clId="Web-{28582299-A54D-DC54-1BD3-EF47C487FD23}" dt="2023-04-26T16:12:07.436" v="6"/>
          <ac:picMkLst>
            <pc:docMk/>
            <pc:sldMk cId="1595421680" sldId="374"/>
            <ac:picMk id="28" creationId="{25E83C3D-3E68-4FDF-A755-9E9D77FE37C4}"/>
          </ac:picMkLst>
        </pc:picChg>
        <pc:picChg chg="del">
          <ac:chgData name="Chua Khai Shing" userId="S::e0005601@u.nus.edu::754049af-d31e-4227-a253-a0020cbd559d" providerId="AD" clId="Web-{28582299-A54D-DC54-1BD3-EF47C487FD23}" dt="2023-04-26T16:13:17.329" v="13"/>
          <ac:picMkLst>
            <pc:docMk/>
            <pc:sldMk cId="1595421680" sldId="374"/>
            <ac:picMk id="30" creationId="{A374E7BE-5E60-473E-89A9-F51DD0CE9B1D}"/>
          </ac:picMkLst>
        </pc:picChg>
      </pc:sldChg>
    </pc:docChg>
  </pc:docChgLst>
  <pc:docChgLst>
    <pc:chgData name="Chua Khai Shing" userId="S::e0005601@u.nus.edu::754049af-d31e-4227-a253-a0020cbd559d" providerId="AD" clId="Web-{6683FDE2-FF7A-14D8-D476-01E4D8596F39}"/>
    <pc:docChg chg="modSld">
      <pc:chgData name="Chua Khai Shing" userId="S::e0005601@u.nus.edu::754049af-d31e-4227-a253-a0020cbd559d" providerId="AD" clId="Web-{6683FDE2-FF7A-14D8-D476-01E4D8596F39}" dt="2023-04-28T09:29:27.089" v="4" actId="1076"/>
      <pc:docMkLst>
        <pc:docMk/>
      </pc:docMkLst>
      <pc:sldChg chg="addSp delSp modSp">
        <pc:chgData name="Chua Khai Shing" userId="S::e0005601@u.nus.edu::754049af-d31e-4227-a253-a0020cbd559d" providerId="AD" clId="Web-{6683FDE2-FF7A-14D8-D476-01E4D8596F39}" dt="2023-04-28T09:29:27.089" v="4" actId="1076"/>
        <pc:sldMkLst>
          <pc:docMk/>
          <pc:sldMk cId="3782253322" sldId="322"/>
        </pc:sldMkLst>
        <pc:picChg chg="add mod ord">
          <ac:chgData name="Chua Khai Shing" userId="S::e0005601@u.nus.edu::754049af-d31e-4227-a253-a0020cbd559d" providerId="AD" clId="Web-{6683FDE2-FF7A-14D8-D476-01E4D8596F39}" dt="2023-04-28T09:29:27.089" v="4" actId="1076"/>
          <ac:picMkLst>
            <pc:docMk/>
            <pc:sldMk cId="3782253322" sldId="322"/>
            <ac:picMk id="3" creationId="{9C930C8D-3742-8694-B3E9-FFD344C08475}"/>
          </ac:picMkLst>
        </pc:picChg>
        <pc:picChg chg="del">
          <ac:chgData name="Chua Khai Shing" userId="S::e0005601@u.nus.edu::754049af-d31e-4227-a253-a0020cbd559d" providerId="AD" clId="Web-{6683FDE2-FF7A-14D8-D476-01E4D8596F39}" dt="2023-04-28T09:29:13.260" v="0"/>
          <ac:picMkLst>
            <pc:docMk/>
            <pc:sldMk cId="3782253322" sldId="322"/>
            <ac:picMk id="35" creationId="{17CC9595-6E46-B7D4-EDE1-738C6E0A4D47}"/>
          </ac:picMkLst>
        </pc:picChg>
      </pc:sldChg>
    </pc:docChg>
  </pc:docChgLst>
  <pc:docChgLst>
    <pc:chgData name="Chua Khai Shing" userId="S::e0005601@u.nus.edu::754049af-d31e-4227-a253-a0020cbd559d" providerId="AD" clId="Web-{97D74FC5-F2E7-93A7-5C2C-C859E67A47C8}"/>
    <pc:docChg chg="delSld">
      <pc:chgData name="Chua Khai Shing" userId="S::e0005601@u.nus.edu::754049af-d31e-4227-a253-a0020cbd559d" providerId="AD" clId="Web-{97D74FC5-F2E7-93A7-5C2C-C859E67A47C8}" dt="2023-04-24T10:39:14.182" v="0"/>
      <pc:docMkLst>
        <pc:docMk/>
      </pc:docMkLst>
      <pc:sldChg chg="del">
        <pc:chgData name="Chua Khai Shing" userId="S::e0005601@u.nus.edu::754049af-d31e-4227-a253-a0020cbd559d" providerId="AD" clId="Web-{97D74FC5-F2E7-93A7-5C2C-C859E67A47C8}" dt="2023-04-24T10:39:14.182" v="0"/>
        <pc:sldMkLst>
          <pc:docMk/>
          <pc:sldMk cId="1164536641" sldId="373"/>
        </pc:sldMkLst>
      </pc:sldChg>
    </pc:docChg>
  </pc:docChgLst>
  <pc:docChgLst>
    <pc:chgData name="Chua Khai Shing" userId="S::e0005601@u.nus.edu::754049af-d31e-4227-a253-a0020cbd559d" providerId="AD" clId="Web-{1860F24B-876B-0B45-EA72-5E46165E30F6}"/>
    <pc:docChg chg="modSld">
      <pc:chgData name="Chua Khai Shing" userId="S::e0005601@u.nus.edu::754049af-d31e-4227-a253-a0020cbd559d" providerId="AD" clId="Web-{1860F24B-876B-0B45-EA72-5E46165E30F6}" dt="2023-04-27T13:50:17.152" v="109" actId="14100"/>
      <pc:docMkLst>
        <pc:docMk/>
      </pc:docMkLst>
      <pc:sldChg chg="modSp">
        <pc:chgData name="Chua Khai Shing" userId="S::e0005601@u.nus.edu::754049af-d31e-4227-a253-a0020cbd559d" providerId="AD" clId="Web-{1860F24B-876B-0B45-EA72-5E46165E30F6}" dt="2023-04-27T13:50:17.152" v="109" actId="14100"/>
        <pc:sldMkLst>
          <pc:docMk/>
          <pc:sldMk cId="920173932" sldId="275"/>
        </pc:sldMkLst>
        <pc:spChg chg="mod">
          <ac:chgData name="Chua Khai Shing" userId="S::e0005601@u.nus.edu::754049af-d31e-4227-a253-a0020cbd559d" providerId="AD" clId="Web-{1860F24B-876B-0B45-EA72-5E46165E30F6}" dt="2023-04-27T13:50:17.152" v="109" actId="14100"/>
          <ac:spMkLst>
            <pc:docMk/>
            <pc:sldMk cId="920173932" sldId="275"/>
            <ac:spMk id="3" creationId="{E14BBEAF-B516-45F4-9EF6-A9F65111580F}"/>
          </ac:spMkLst>
        </pc:spChg>
      </pc:sldChg>
      <pc:sldChg chg="modSp mod modShow">
        <pc:chgData name="Chua Khai Shing" userId="S::e0005601@u.nus.edu::754049af-d31e-4227-a253-a0020cbd559d" providerId="AD" clId="Web-{1860F24B-876B-0B45-EA72-5E46165E30F6}" dt="2023-04-27T13:31:36.160" v="66" actId="20577"/>
        <pc:sldMkLst>
          <pc:docMk/>
          <pc:sldMk cId="0" sldId="317"/>
        </pc:sldMkLst>
        <pc:spChg chg="mod">
          <ac:chgData name="Chua Khai Shing" userId="S::e0005601@u.nus.edu::754049af-d31e-4227-a253-a0020cbd559d" providerId="AD" clId="Web-{1860F24B-876B-0B45-EA72-5E46165E30F6}" dt="2023-04-27T13:31:36.160" v="66" actId="20577"/>
          <ac:spMkLst>
            <pc:docMk/>
            <pc:sldMk cId="0" sldId="317"/>
            <ac:spMk id="5" creationId="{9E2EACEC-0187-DC50-FB67-594855521915}"/>
          </ac:spMkLst>
        </pc:spChg>
        <pc:spChg chg="mod">
          <ac:chgData name="Chua Khai Shing" userId="S::e0005601@u.nus.edu::754049af-d31e-4227-a253-a0020cbd559d" providerId="AD" clId="Web-{1860F24B-876B-0B45-EA72-5E46165E30F6}" dt="2023-04-27T13:31:33.770" v="63" actId="20577"/>
          <ac:spMkLst>
            <pc:docMk/>
            <pc:sldMk cId="0" sldId="317"/>
            <ac:spMk id="6" creationId="{FA6983BB-1D4E-8D4A-301A-E8EE596A3019}"/>
          </ac:spMkLst>
        </pc:spChg>
        <pc:spChg chg="mod">
          <ac:chgData name="Chua Khai Shing" userId="S::e0005601@u.nus.edu::754049af-d31e-4227-a253-a0020cbd559d" providerId="AD" clId="Web-{1860F24B-876B-0B45-EA72-5E46165E30F6}" dt="2023-04-27T13:31:32.692" v="60" actId="20577"/>
          <ac:spMkLst>
            <pc:docMk/>
            <pc:sldMk cId="0" sldId="317"/>
            <ac:spMk id="7" creationId="{70A43145-E046-5E72-93CE-9E8A5FC74F1A}"/>
          </ac:spMkLst>
        </pc:spChg>
        <pc:spChg chg="mod">
          <ac:chgData name="Chua Khai Shing" userId="S::e0005601@u.nus.edu::754049af-d31e-4227-a253-a0020cbd559d" providerId="AD" clId="Web-{1860F24B-876B-0B45-EA72-5E46165E30F6}" dt="2023-04-27T13:31:31.473" v="57" actId="20577"/>
          <ac:spMkLst>
            <pc:docMk/>
            <pc:sldMk cId="0" sldId="317"/>
            <ac:spMk id="27" creationId="{DEC328C6-6F41-39C7-5371-5104EF385737}"/>
          </ac:spMkLst>
        </pc:spChg>
      </pc:sldChg>
      <pc:sldChg chg="modSp">
        <pc:chgData name="Chua Khai Shing" userId="S::e0005601@u.nus.edu::754049af-d31e-4227-a253-a0020cbd559d" providerId="AD" clId="Web-{1860F24B-876B-0B45-EA72-5E46165E30F6}" dt="2023-04-27T13:03:45.750" v="2" actId="20577"/>
        <pc:sldMkLst>
          <pc:docMk/>
          <pc:sldMk cId="4176803226" sldId="339"/>
        </pc:sldMkLst>
        <pc:spChg chg="mod">
          <ac:chgData name="Chua Khai Shing" userId="S::e0005601@u.nus.edu::754049af-d31e-4227-a253-a0020cbd559d" providerId="AD" clId="Web-{1860F24B-876B-0B45-EA72-5E46165E30F6}" dt="2023-04-27T13:03:45.750" v="2" actId="20577"/>
          <ac:spMkLst>
            <pc:docMk/>
            <pc:sldMk cId="4176803226" sldId="339"/>
            <ac:spMk id="3" creationId="{E14BBEAF-B516-45F4-9EF6-A9F65111580F}"/>
          </ac:spMkLst>
        </pc:spChg>
      </pc:sldChg>
      <pc:sldChg chg="modSp">
        <pc:chgData name="Chua Khai Shing" userId="S::e0005601@u.nus.edu::754049af-d31e-4227-a253-a0020cbd559d" providerId="AD" clId="Web-{1860F24B-876B-0B45-EA72-5E46165E30F6}" dt="2023-04-27T13:32:39.119" v="83" actId="1076"/>
        <pc:sldMkLst>
          <pc:docMk/>
          <pc:sldMk cId="343365243" sldId="414"/>
        </pc:sldMkLst>
        <pc:spChg chg="mod">
          <ac:chgData name="Chua Khai Shing" userId="S::e0005601@u.nus.edu::754049af-d31e-4227-a253-a0020cbd559d" providerId="AD" clId="Web-{1860F24B-876B-0B45-EA72-5E46165E30F6}" dt="2023-04-27T13:30:41.315" v="37" actId="1076"/>
          <ac:spMkLst>
            <pc:docMk/>
            <pc:sldMk cId="343365243" sldId="414"/>
            <ac:spMk id="2" creationId="{B78D4312-74B9-B610-48E1-B8C77190E9B3}"/>
          </ac:spMkLst>
        </pc:spChg>
        <pc:spChg chg="mod">
          <ac:chgData name="Chua Khai Shing" userId="S::e0005601@u.nus.edu::754049af-d31e-4227-a253-a0020cbd559d" providerId="AD" clId="Web-{1860F24B-876B-0B45-EA72-5E46165E30F6}" dt="2023-04-27T13:30:37.674" v="36" actId="1076"/>
          <ac:spMkLst>
            <pc:docMk/>
            <pc:sldMk cId="343365243" sldId="414"/>
            <ac:spMk id="3" creationId="{CDE93D2F-2543-734E-D09F-410F80E4B514}"/>
          </ac:spMkLst>
        </pc:spChg>
        <pc:spChg chg="mod">
          <ac:chgData name="Chua Khai Shing" userId="S::e0005601@u.nus.edu::754049af-d31e-4227-a253-a0020cbd559d" providerId="AD" clId="Web-{1860F24B-876B-0B45-EA72-5E46165E30F6}" dt="2023-04-27T13:30:30.423" v="34" actId="1076"/>
          <ac:spMkLst>
            <pc:docMk/>
            <pc:sldMk cId="343365243" sldId="414"/>
            <ac:spMk id="4" creationId="{13657330-AAA5-2D01-F401-93284DCD773E}"/>
          </ac:spMkLst>
        </pc:spChg>
        <pc:spChg chg="mod">
          <ac:chgData name="Chua Khai Shing" userId="S::e0005601@u.nus.edu::754049af-d31e-4227-a253-a0020cbd559d" providerId="AD" clId="Web-{1860F24B-876B-0B45-EA72-5E46165E30F6}" dt="2023-04-27T13:32:17.943" v="79" actId="14100"/>
          <ac:spMkLst>
            <pc:docMk/>
            <pc:sldMk cId="343365243" sldId="414"/>
            <ac:spMk id="5" creationId="{9E2EACEC-0187-DC50-FB67-594855521915}"/>
          </ac:spMkLst>
        </pc:spChg>
        <pc:spChg chg="mod">
          <ac:chgData name="Chua Khai Shing" userId="S::e0005601@u.nus.edu::754049af-d31e-4227-a253-a0020cbd559d" providerId="AD" clId="Web-{1860F24B-876B-0B45-EA72-5E46165E30F6}" dt="2023-04-27T13:32:22.209" v="80" actId="1076"/>
          <ac:spMkLst>
            <pc:docMk/>
            <pc:sldMk cId="343365243" sldId="414"/>
            <ac:spMk id="6" creationId="{FA6983BB-1D4E-8D4A-301A-E8EE596A3019}"/>
          </ac:spMkLst>
        </pc:spChg>
        <pc:spChg chg="mod">
          <ac:chgData name="Chua Khai Shing" userId="S::e0005601@u.nus.edu::754049af-d31e-4227-a253-a0020cbd559d" providerId="AD" clId="Web-{1860F24B-876B-0B45-EA72-5E46165E30F6}" dt="2023-04-27T13:32:27.116" v="81" actId="1076"/>
          <ac:spMkLst>
            <pc:docMk/>
            <pc:sldMk cId="343365243" sldId="414"/>
            <ac:spMk id="7" creationId="{70A43145-E046-5E72-93CE-9E8A5FC74F1A}"/>
          </ac:spMkLst>
        </pc:spChg>
        <pc:spChg chg="mod">
          <ac:chgData name="Chua Khai Shing" userId="S::e0005601@u.nus.edu::754049af-d31e-4227-a253-a0020cbd559d" providerId="AD" clId="Web-{1860F24B-876B-0B45-EA72-5E46165E30F6}" dt="2023-04-27T13:32:39.119" v="83" actId="1076"/>
          <ac:spMkLst>
            <pc:docMk/>
            <pc:sldMk cId="343365243" sldId="414"/>
            <ac:spMk id="24" creationId="{DE0251D6-C7DE-0A7F-6E28-A896B0A780B2}"/>
          </ac:spMkLst>
        </pc:spChg>
        <pc:spChg chg="mod">
          <ac:chgData name="Chua Khai Shing" userId="S::e0005601@u.nus.edu::754049af-d31e-4227-a253-a0020cbd559d" providerId="AD" clId="Web-{1860F24B-876B-0B45-EA72-5E46165E30F6}" dt="2023-04-27T13:32:33.272" v="82" actId="1076"/>
          <ac:spMkLst>
            <pc:docMk/>
            <pc:sldMk cId="343365243" sldId="414"/>
            <ac:spMk id="27" creationId="{DEC328C6-6F41-39C7-5371-5104EF385737}"/>
          </ac:spMkLst>
        </pc:spChg>
        <pc:spChg chg="mod">
          <ac:chgData name="Chua Khai Shing" userId="S::e0005601@u.nus.edu::754049af-d31e-4227-a253-a0020cbd559d" providerId="AD" clId="Web-{1860F24B-876B-0B45-EA72-5E46165E30F6}" dt="2023-04-27T13:30:34.330" v="35" actId="1076"/>
          <ac:spMkLst>
            <pc:docMk/>
            <pc:sldMk cId="343365243" sldId="414"/>
            <ac:spMk id="29" creationId="{1540E43B-A781-9BDB-C8A0-16B745D0D691}"/>
          </ac:spMkLst>
        </pc:spChg>
        <pc:spChg chg="mod">
          <ac:chgData name="Chua Khai Shing" userId="S::e0005601@u.nus.edu::754049af-d31e-4227-a253-a0020cbd559d" providerId="AD" clId="Web-{1860F24B-876B-0B45-EA72-5E46165E30F6}" dt="2023-04-27T13:30:26.908" v="33" actId="1076"/>
          <ac:spMkLst>
            <pc:docMk/>
            <pc:sldMk cId="343365243" sldId="414"/>
            <ac:spMk id="33" creationId="{9AE47EAD-1D2B-DBB1-EAF6-C9734C7C0F7F}"/>
          </ac:spMkLst>
        </pc:spChg>
      </pc:sldChg>
    </pc:docChg>
  </pc:docChgLst>
  <pc:docChgLst>
    <pc:chgData name="Ee Soon Hang" userId="6b1d400c-87ef-4c79-a9a0-caa311187d4a" providerId="ADAL" clId="{9D73EC82-ED15-0042-B72A-7F62CDFDDE20}"/>
    <pc:docChg chg="undo redo custSel addSld delSld modSld sldOrd">
      <pc:chgData name="Ee Soon Hang" userId="6b1d400c-87ef-4c79-a9a0-caa311187d4a" providerId="ADAL" clId="{9D73EC82-ED15-0042-B72A-7F62CDFDDE20}" dt="2023-04-29T07:41:30.588" v="9971" actId="207"/>
      <pc:docMkLst>
        <pc:docMk/>
      </pc:docMkLst>
      <pc:sldChg chg="delSp mod">
        <pc:chgData name="Ee Soon Hang" userId="6b1d400c-87ef-4c79-a9a0-caa311187d4a" providerId="ADAL" clId="{9D73EC82-ED15-0042-B72A-7F62CDFDDE20}" dt="2023-04-28T09:37:27.020" v="9734" actId="478"/>
        <pc:sldMkLst>
          <pc:docMk/>
          <pc:sldMk cId="920173932" sldId="275"/>
        </pc:sldMkLst>
        <pc:spChg chg="del">
          <ac:chgData name="Ee Soon Hang" userId="6b1d400c-87ef-4c79-a9a0-caa311187d4a" providerId="ADAL" clId="{9D73EC82-ED15-0042-B72A-7F62CDFDDE20}" dt="2023-04-28T09:37:27.020" v="9734" actId="478"/>
          <ac:spMkLst>
            <pc:docMk/>
            <pc:sldMk cId="920173932" sldId="275"/>
            <ac:spMk id="4" creationId="{31B56365-A39B-4311-A4B2-9532A148078E}"/>
          </ac:spMkLst>
        </pc:spChg>
        <pc:spChg chg="del">
          <ac:chgData name="Ee Soon Hang" userId="6b1d400c-87ef-4c79-a9a0-caa311187d4a" providerId="ADAL" clId="{9D73EC82-ED15-0042-B72A-7F62CDFDDE20}" dt="2023-04-28T09:37:25.415" v="9733" actId="478"/>
          <ac:spMkLst>
            <pc:docMk/>
            <pc:sldMk cId="920173932" sldId="275"/>
            <ac:spMk id="5" creationId="{90A0DE57-FED1-462B-9C3B-B490B238436D}"/>
          </ac:spMkLst>
        </pc:spChg>
      </pc:sldChg>
      <pc:sldChg chg="addSp delSp modSp mod ord modClrScheme chgLayout">
        <pc:chgData name="Ee Soon Hang" userId="6b1d400c-87ef-4c79-a9a0-caa311187d4a" providerId="ADAL" clId="{9D73EC82-ED15-0042-B72A-7F62CDFDDE20}" dt="2023-04-28T05:00:00.239" v="9545" actId="478"/>
        <pc:sldMkLst>
          <pc:docMk/>
          <pc:sldMk cId="1775124906" sldId="288"/>
        </pc:sldMkLst>
        <pc:spChg chg="mod ord">
          <ac:chgData name="Ee Soon Hang" userId="6b1d400c-87ef-4c79-a9a0-caa311187d4a" providerId="ADAL" clId="{9D73EC82-ED15-0042-B72A-7F62CDFDDE20}" dt="2023-04-26T03:31:38.856" v="3252" actId="27636"/>
          <ac:spMkLst>
            <pc:docMk/>
            <pc:sldMk cId="1775124906" sldId="288"/>
            <ac:spMk id="2" creationId="{75031FE9-9059-4FE8-B4AC-9771F23A1B89}"/>
          </ac:spMkLst>
        </pc:spChg>
        <pc:spChg chg="mod">
          <ac:chgData name="Ee Soon Hang" userId="6b1d400c-87ef-4c79-a9a0-caa311187d4a" providerId="ADAL" clId="{9D73EC82-ED15-0042-B72A-7F62CDFDDE20}" dt="2023-04-24T08:57:57.770" v="64" actId="20577"/>
          <ac:spMkLst>
            <pc:docMk/>
            <pc:sldMk cId="1775124906" sldId="288"/>
            <ac:spMk id="7" creationId="{3D14621F-E216-481D-9308-97B0F79B6DAA}"/>
          </ac:spMkLst>
        </pc:spChg>
        <pc:spChg chg="del mod ord">
          <ac:chgData name="Ee Soon Hang" userId="6b1d400c-87ef-4c79-a9a0-caa311187d4a" providerId="ADAL" clId="{9D73EC82-ED15-0042-B72A-7F62CDFDDE20}" dt="2023-04-26T00:51:00.453" v="175" actId="478"/>
          <ac:spMkLst>
            <pc:docMk/>
            <pc:sldMk cId="1775124906" sldId="288"/>
            <ac:spMk id="8" creationId="{D0B33F95-D0F4-EF93-6048-3C2D46EDFFFB}"/>
          </ac:spMkLst>
        </pc:spChg>
        <pc:spChg chg="del mod ord">
          <ac:chgData name="Ee Soon Hang" userId="6b1d400c-87ef-4c79-a9a0-caa311187d4a" providerId="ADAL" clId="{9D73EC82-ED15-0042-B72A-7F62CDFDDE20}" dt="2023-04-26T00:51:06.717" v="176" actId="478"/>
          <ac:spMkLst>
            <pc:docMk/>
            <pc:sldMk cId="1775124906" sldId="288"/>
            <ac:spMk id="9" creationId="{00327450-4FEA-5F3C-FCC2-2EF857C9175C}"/>
          </ac:spMkLst>
        </pc:spChg>
        <pc:spChg chg="add mod">
          <ac:chgData name="Ee Soon Hang" userId="6b1d400c-87ef-4c79-a9a0-caa311187d4a" providerId="ADAL" clId="{9D73EC82-ED15-0042-B72A-7F62CDFDDE20}" dt="2023-04-26T03:41:45.649" v="3400" actId="1035"/>
          <ac:spMkLst>
            <pc:docMk/>
            <pc:sldMk cId="1775124906" sldId="288"/>
            <ac:spMk id="14" creationId="{7D0C1146-5057-6308-1722-19F3B8302FB8}"/>
          </ac:spMkLst>
        </pc:spChg>
        <pc:spChg chg="del mod">
          <ac:chgData name="Ee Soon Hang" userId="6b1d400c-87ef-4c79-a9a0-caa311187d4a" providerId="ADAL" clId="{9D73EC82-ED15-0042-B72A-7F62CDFDDE20}" dt="2023-04-26T00:45:20.220" v="79" actId="478"/>
          <ac:spMkLst>
            <pc:docMk/>
            <pc:sldMk cId="1775124906" sldId="288"/>
            <ac:spMk id="16" creationId="{2CBE2542-2835-E67F-846B-4292AE7991FF}"/>
          </ac:spMkLst>
        </pc:spChg>
        <pc:spChg chg="add del mod ord">
          <ac:chgData name="Ee Soon Hang" userId="6b1d400c-87ef-4c79-a9a0-caa311187d4a" providerId="ADAL" clId="{9D73EC82-ED15-0042-B72A-7F62CDFDDE20}" dt="2023-04-26T00:50:37.132" v="165" actId="478"/>
          <ac:spMkLst>
            <pc:docMk/>
            <pc:sldMk cId="1775124906" sldId="288"/>
            <ac:spMk id="22" creationId="{49F8F927-FD84-4E80-E8DC-96A8995D08E8}"/>
          </ac:spMkLst>
        </pc:spChg>
        <pc:spChg chg="add del mod ord">
          <ac:chgData name="Ee Soon Hang" userId="6b1d400c-87ef-4c79-a9a0-caa311187d4a" providerId="ADAL" clId="{9D73EC82-ED15-0042-B72A-7F62CDFDDE20}" dt="2023-04-26T00:50:36.263" v="164" actId="478"/>
          <ac:spMkLst>
            <pc:docMk/>
            <pc:sldMk cId="1775124906" sldId="288"/>
            <ac:spMk id="24" creationId="{B5B73EAA-5ED2-576C-8235-35F84132631D}"/>
          </ac:spMkLst>
        </pc:spChg>
        <pc:spChg chg="add del mod ord">
          <ac:chgData name="Ee Soon Hang" userId="6b1d400c-87ef-4c79-a9a0-caa311187d4a" providerId="ADAL" clId="{9D73EC82-ED15-0042-B72A-7F62CDFDDE20}" dt="2023-04-26T00:50:49.460" v="172" actId="478"/>
          <ac:spMkLst>
            <pc:docMk/>
            <pc:sldMk cId="1775124906" sldId="288"/>
            <ac:spMk id="26" creationId="{485A60F0-F44F-E262-64FB-7849D606D810}"/>
          </ac:spMkLst>
        </pc:spChg>
        <pc:spChg chg="add del mod ord">
          <ac:chgData name="Ee Soon Hang" userId="6b1d400c-87ef-4c79-a9a0-caa311187d4a" providerId="ADAL" clId="{9D73EC82-ED15-0042-B72A-7F62CDFDDE20}" dt="2023-04-26T00:50:47.615" v="171" actId="478"/>
          <ac:spMkLst>
            <pc:docMk/>
            <pc:sldMk cId="1775124906" sldId="288"/>
            <ac:spMk id="28" creationId="{F37899F4-ACEC-BAEB-AB9F-AA45F5743394}"/>
          </ac:spMkLst>
        </pc:spChg>
        <pc:spChg chg="del">
          <ac:chgData name="Ee Soon Hang" userId="6b1d400c-87ef-4c79-a9a0-caa311187d4a" providerId="ADAL" clId="{9D73EC82-ED15-0042-B72A-7F62CDFDDE20}" dt="2023-04-28T05:00:00.239" v="9545" actId="478"/>
          <ac:spMkLst>
            <pc:docMk/>
            <pc:sldMk cId="1775124906" sldId="288"/>
            <ac:spMk id="29" creationId="{0747B267-54CB-4B93-CDB3-AA811EAAC809}"/>
          </ac:spMkLst>
        </pc:spChg>
        <pc:spChg chg="add del mod ord">
          <ac:chgData name="Ee Soon Hang" userId="6b1d400c-87ef-4c79-a9a0-caa311187d4a" providerId="ADAL" clId="{9D73EC82-ED15-0042-B72A-7F62CDFDDE20}" dt="2023-04-26T00:50:41.301" v="167" actId="478"/>
          <ac:spMkLst>
            <pc:docMk/>
            <pc:sldMk cId="1775124906" sldId="288"/>
            <ac:spMk id="29" creationId="{35DCA3D1-5774-2747-6CA4-533EC65F585F}"/>
          </ac:spMkLst>
        </pc:spChg>
        <pc:spChg chg="add del mod ord">
          <ac:chgData name="Ee Soon Hang" userId="6b1d400c-87ef-4c79-a9a0-caa311187d4a" providerId="ADAL" clId="{9D73EC82-ED15-0042-B72A-7F62CDFDDE20}" dt="2023-04-26T00:50:43.481" v="168" actId="478"/>
          <ac:spMkLst>
            <pc:docMk/>
            <pc:sldMk cId="1775124906" sldId="288"/>
            <ac:spMk id="30" creationId="{94C47ED4-C04B-84A2-3117-BE41ED6AA254}"/>
          </ac:spMkLst>
        </pc:spChg>
        <pc:spChg chg="add del mod ord">
          <ac:chgData name="Ee Soon Hang" userId="6b1d400c-87ef-4c79-a9a0-caa311187d4a" providerId="ADAL" clId="{9D73EC82-ED15-0042-B72A-7F62CDFDDE20}" dt="2023-04-26T00:50:45.363" v="170" actId="478"/>
          <ac:spMkLst>
            <pc:docMk/>
            <pc:sldMk cId="1775124906" sldId="288"/>
            <ac:spMk id="31" creationId="{445E7DE6-2C04-B387-223B-A62040C6DE86}"/>
          </ac:spMkLst>
        </pc:spChg>
        <pc:spChg chg="add del mod ord">
          <ac:chgData name="Ee Soon Hang" userId="6b1d400c-87ef-4c79-a9a0-caa311187d4a" providerId="ADAL" clId="{9D73EC82-ED15-0042-B72A-7F62CDFDDE20}" dt="2023-04-26T00:50:44.589" v="169" actId="478"/>
          <ac:spMkLst>
            <pc:docMk/>
            <pc:sldMk cId="1775124906" sldId="288"/>
            <ac:spMk id="32" creationId="{9B3289B1-19D5-CB16-E1B3-5778486C96F2}"/>
          </ac:spMkLst>
        </pc:spChg>
        <pc:spChg chg="add del mod ord">
          <ac:chgData name="Ee Soon Hang" userId="6b1d400c-87ef-4c79-a9a0-caa311187d4a" providerId="ADAL" clId="{9D73EC82-ED15-0042-B72A-7F62CDFDDE20}" dt="2023-04-26T00:50:53.177" v="174" actId="478"/>
          <ac:spMkLst>
            <pc:docMk/>
            <pc:sldMk cId="1775124906" sldId="288"/>
            <ac:spMk id="33" creationId="{473E5E81-D8D6-8714-5AA2-2632D71F4E41}"/>
          </ac:spMkLst>
        </pc:spChg>
        <pc:spChg chg="add del mod ord">
          <ac:chgData name="Ee Soon Hang" userId="6b1d400c-87ef-4c79-a9a0-caa311187d4a" providerId="ADAL" clId="{9D73EC82-ED15-0042-B72A-7F62CDFDDE20}" dt="2023-04-26T00:50:50.502" v="173" actId="478"/>
          <ac:spMkLst>
            <pc:docMk/>
            <pc:sldMk cId="1775124906" sldId="288"/>
            <ac:spMk id="34" creationId="{E8CACF83-9430-AE0B-784E-3E18023EED6F}"/>
          </ac:spMkLst>
        </pc:spChg>
        <pc:spChg chg="add del mod topLvl">
          <ac:chgData name="Ee Soon Hang" userId="6b1d400c-87ef-4c79-a9a0-caa311187d4a" providerId="ADAL" clId="{9D73EC82-ED15-0042-B72A-7F62CDFDDE20}" dt="2023-04-26T03:34:39.849" v="3278" actId="478"/>
          <ac:spMkLst>
            <pc:docMk/>
            <pc:sldMk cId="1775124906" sldId="288"/>
            <ac:spMk id="35" creationId="{628550C2-340B-61B1-432F-C364EAB93A3A}"/>
          </ac:spMkLst>
        </pc:spChg>
        <pc:spChg chg="add mod">
          <ac:chgData name="Ee Soon Hang" userId="6b1d400c-87ef-4c79-a9a0-caa311187d4a" providerId="ADAL" clId="{9D73EC82-ED15-0042-B72A-7F62CDFDDE20}" dt="2023-04-26T03:32:02.055" v="3255" actId="1076"/>
          <ac:spMkLst>
            <pc:docMk/>
            <pc:sldMk cId="1775124906" sldId="288"/>
            <ac:spMk id="39" creationId="{DBBEDA73-B70E-0BBE-A048-E04B5CB81D25}"/>
          </ac:spMkLst>
        </pc:spChg>
        <pc:spChg chg="add del mod ord">
          <ac:chgData name="Ee Soon Hang" userId="6b1d400c-87ef-4c79-a9a0-caa311187d4a" providerId="ADAL" clId="{9D73EC82-ED15-0042-B72A-7F62CDFDDE20}" dt="2023-04-26T01:34:01.412" v="491" actId="478"/>
          <ac:spMkLst>
            <pc:docMk/>
            <pc:sldMk cId="1775124906" sldId="288"/>
            <ac:spMk id="42" creationId="{A10491F3-43DE-37DF-AD41-292607D524A7}"/>
          </ac:spMkLst>
        </pc:spChg>
        <pc:spChg chg="add del mod ord">
          <ac:chgData name="Ee Soon Hang" userId="6b1d400c-87ef-4c79-a9a0-caa311187d4a" providerId="ADAL" clId="{9D73EC82-ED15-0042-B72A-7F62CDFDDE20}" dt="2023-04-26T01:34:03.897" v="493" actId="478"/>
          <ac:spMkLst>
            <pc:docMk/>
            <pc:sldMk cId="1775124906" sldId="288"/>
            <ac:spMk id="43" creationId="{109B3138-9B51-C4B4-9008-A6ED6C21FDD9}"/>
          </ac:spMkLst>
        </pc:spChg>
        <pc:spChg chg="add del mod ord">
          <ac:chgData name="Ee Soon Hang" userId="6b1d400c-87ef-4c79-a9a0-caa311187d4a" providerId="ADAL" clId="{9D73EC82-ED15-0042-B72A-7F62CDFDDE20}" dt="2023-04-26T01:34:06.741" v="495" actId="478"/>
          <ac:spMkLst>
            <pc:docMk/>
            <pc:sldMk cId="1775124906" sldId="288"/>
            <ac:spMk id="44" creationId="{B58F757E-65C3-E479-6BC3-486C0DDC0CB7}"/>
          </ac:spMkLst>
        </pc:spChg>
        <pc:spChg chg="add del mod ord">
          <ac:chgData name="Ee Soon Hang" userId="6b1d400c-87ef-4c79-a9a0-caa311187d4a" providerId="ADAL" clId="{9D73EC82-ED15-0042-B72A-7F62CDFDDE20}" dt="2023-04-26T01:34:05.729" v="494" actId="478"/>
          <ac:spMkLst>
            <pc:docMk/>
            <pc:sldMk cId="1775124906" sldId="288"/>
            <ac:spMk id="45" creationId="{7FBFB19E-D7D9-916A-F105-54C20CC6C911}"/>
          </ac:spMkLst>
        </pc:spChg>
        <pc:spChg chg="mod ord">
          <ac:chgData name="Ee Soon Hang" userId="6b1d400c-87ef-4c79-a9a0-caa311187d4a" providerId="ADAL" clId="{9D73EC82-ED15-0042-B72A-7F62CDFDDE20}" dt="2023-04-26T01:33:55.821" v="489" actId="700"/>
          <ac:spMkLst>
            <pc:docMk/>
            <pc:sldMk cId="1775124906" sldId="288"/>
            <ac:spMk id="46" creationId="{8A87D3CE-45F6-472C-A82F-FE244BA4AEAF}"/>
          </ac:spMkLst>
        </pc:spChg>
        <pc:spChg chg="add del mod ord">
          <ac:chgData name="Ee Soon Hang" userId="6b1d400c-87ef-4c79-a9a0-caa311187d4a" providerId="ADAL" clId="{9D73EC82-ED15-0042-B72A-7F62CDFDDE20}" dt="2023-04-26T01:34:03.062" v="492" actId="478"/>
          <ac:spMkLst>
            <pc:docMk/>
            <pc:sldMk cId="1775124906" sldId="288"/>
            <ac:spMk id="47" creationId="{D58EF0D2-370C-71D0-4670-3A82BDEE4EFF}"/>
          </ac:spMkLst>
        </pc:spChg>
        <pc:spChg chg="add del mod ord">
          <ac:chgData name="Ee Soon Hang" userId="6b1d400c-87ef-4c79-a9a0-caa311187d4a" providerId="ADAL" clId="{9D73EC82-ED15-0042-B72A-7F62CDFDDE20}" dt="2023-04-26T01:33:59.822" v="490" actId="478"/>
          <ac:spMkLst>
            <pc:docMk/>
            <pc:sldMk cId="1775124906" sldId="288"/>
            <ac:spMk id="48" creationId="{0B589DFF-9F3F-23BA-65E2-31F04889A237}"/>
          </ac:spMkLst>
        </pc:spChg>
        <pc:spChg chg="add mod">
          <ac:chgData name="Ee Soon Hang" userId="6b1d400c-87ef-4c79-a9a0-caa311187d4a" providerId="ADAL" clId="{9D73EC82-ED15-0042-B72A-7F62CDFDDE20}" dt="2023-04-26T03:42:39.594" v="3423" actId="14100"/>
          <ac:spMkLst>
            <pc:docMk/>
            <pc:sldMk cId="1775124906" sldId="288"/>
            <ac:spMk id="51" creationId="{A81EFA10-60B7-2A28-5156-4AD45E16E401}"/>
          </ac:spMkLst>
        </pc:spChg>
        <pc:spChg chg="add mod">
          <ac:chgData name="Ee Soon Hang" userId="6b1d400c-87ef-4c79-a9a0-caa311187d4a" providerId="ADAL" clId="{9D73EC82-ED15-0042-B72A-7F62CDFDDE20}" dt="2023-04-26T03:42:26.224" v="3422" actId="1035"/>
          <ac:spMkLst>
            <pc:docMk/>
            <pc:sldMk cId="1775124906" sldId="288"/>
            <ac:spMk id="52" creationId="{6A6D3E64-0E19-FEA8-A996-BF42F9B351E6}"/>
          </ac:spMkLst>
        </pc:spChg>
        <pc:spChg chg="add mod">
          <ac:chgData name="Ee Soon Hang" userId="6b1d400c-87ef-4c79-a9a0-caa311187d4a" providerId="ADAL" clId="{9D73EC82-ED15-0042-B72A-7F62CDFDDE20}" dt="2023-04-28T04:51:25.224" v="9544" actId="20577"/>
          <ac:spMkLst>
            <pc:docMk/>
            <pc:sldMk cId="1775124906" sldId="288"/>
            <ac:spMk id="57" creationId="{0BE80F2D-1052-A9D1-E876-430865EE87AF}"/>
          </ac:spMkLst>
        </pc:spChg>
        <pc:grpChg chg="add del mod">
          <ac:chgData name="Ee Soon Hang" userId="6b1d400c-87ef-4c79-a9a0-caa311187d4a" providerId="ADAL" clId="{9D73EC82-ED15-0042-B72A-7F62CDFDDE20}" dt="2023-04-26T03:27:16.574" v="3187" actId="165"/>
          <ac:grpSpMkLst>
            <pc:docMk/>
            <pc:sldMk cId="1775124906" sldId="288"/>
            <ac:grpSpMk id="37" creationId="{DCFF676F-B231-871F-8297-EEE760ABAE5D}"/>
          </ac:grpSpMkLst>
        </pc:grpChg>
        <pc:grpChg chg="add mod topLvl">
          <ac:chgData name="Ee Soon Hang" userId="6b1d400c-87ef-4c79-a9a0-caa311187d4a" providerId="ADAL" clId="{9D73EC82-ED15-0042-B72A-7F62CDFDDE20}" dt="2023-04-26T09:06:56.954" v="6803" actId="1037"/>
          <ac:grpSpMkLst>
            <pc:docMk/>
            <pc:sldMk cId="1775124906" sldId="288"/>
            <ac:grpSpMk id="40" creationId="{CA3BA7DB-ACE1-339E-7219-19EC0C7A801D}"/>
          </ac:grpSpMkLst>
        </pc:grpChg>
        <pc:grpChg chg="add mod topLvl">
          <ac:chgData name="Ee Soon Hang" userId="6b1d400c-87ef-4c79-a9a0-caa311187d4a" providerId="ADAL" clId="{9D73EC82-ED15-0042-B72A-7F62CDFDDE20}" dt="2023-04-26T03:42:22.975" v="3413" actId="1035"/>
          <ac:grpSpMkLst>
            <pc:docMk/>
            <pc:sldMk cId="1775124906" sldId="288"/>
            <ac:grpSpMk id="41" creationId="{CBAE827E-48D0-B8A1-28DE-C83FA530E818}"/>
          </ac:grpSpMkLst>
        </pc:grpChg>
        <pc:grpChg chg="add mod topLvl">
          <ac:chgData name="Ee Soon Hang" userId="6b1d400c-87ef-4c79-a9a0-caa311187d4a" providerId="ADAL" clId="{9D73EC82-ED15-0042-B72A-7F62CDFDDE20}" dt="2023-04-26T03:42:26.224" v="3422" actId="1035"/>
          <ac:grpSpMkLst>
            <pc:docMk/>
            <pc:sldMk cId="1775124906" sldId="288"/>
            <ac:grpSpMk id="55" creationId="{9722C365-CD7B-11D7-8EB3-7E3D82E2A81A}"/>
          </ac:grpSpMkLst>
        </pc:grpChg>
        <pc:grpChg chg="add del mod">
          <ac:chgData name="Ee Soon Hang" userId="6b1d400c-87ef-4c79-a9a0-caa311187d4a" providerId="ADAL" clId="{9D73EC82-ED15-0042-B72A-7F62CDFDDE20}" dt="2023-04-26T03:34:37.394" v="3277" actId="165"/>
          <ac:grpSpMkLst>
            <pc:docMk/>
            <pc:sldMk cId="1775124906" sldId="288"/>
            <ac:grpSpMk id="56" creationId="{B64FA165-12B6-9F65-6A9C-3EE7E8DB632F}"/>
          </ac:grpSpMkLst>
        </pc:grpChg>
        <pc:graphicFrameChg chg="add del mod modGraphic">
          <ac:chgData name="Ee Soon Hang" userId="6b1d400c-87ef-4c79-a9a0-caa311187d4a" providerId="ADAL" clId="{9D73EC82-ED15-0042-B72A-7F62CDFDDE20}" dt="2023-04-26T01:00:19.660" v="329" actId="478"/>
          <ac:graphicFrameMkLst>
            <pc:docMk/>
            <pc:sldMk cId="1775124906" sldId="288"/>
            <ac:graphicFrameMk id="36" creationId="{E3B03F9B-9227-8F26-E454-52D6AAE02172}"/>
          </ac:graphicFrameMkLst>
        </pc:graphicFrameChg>
        <pc:picChg chg="add mod">
          <ac:chgData name="Ee Soon Hang" userId="6b1d400c-87ef-4c79-a9a0-caa311187d4a" providerId="ADAL" clId="{9D73EC82-ED15-0042-B72A-7F62CDFDDE20}" dt="2023-04-26T03:41:55.443" v="3402" actId="14100"/>
          <ac:picMkLst>
            <pc:docMk/>
            <pc:sldMk cId="1775124906" sldId="288"/>
            <ac:picMk id="4" creationId="{22F4DB35-5DC7-A68B-6820-999D538358C3}"/>
          </ac:picMkLst>
        </pc:picChg>
        <pc:picChg chg="add del mod">
          <ac:chgData name="Ee Soon Hang" userId="6b1d400c-87ef-4c79-a9a0-caa311187d4a" providerId="ADAL" clId="{9D73EC82-ED15-0042-B72A-7F62CDFDDE20}" dt="2023-04-26T00:49:44.898" v="160" actId="478"/>
          <ac:picMkLst>
            <pc:docMk/>
            <pc:sldMk cId="1775124906" sldId="288"/>
            <ac:picMk id="18" creationId="{9C5B1B65-2557-03BC-A6B9-293310387F5C}"/>
          </ac:picMkLst>
        </pc:picChg>
        <pc:picChg chg="add mod topLvl modCrop">
          <ac:chgData name="Ee Soon Hang" userId="6b1d400c-87ef-4c79-a9a0-caa311187d4a" providerId="ADAL" clId="{9D73EC82-ED15-0042-B72A-7F62CDFDDE20}" dt="2023-04-26T04:21:34.935" v="4396" actId="1036"/>
          <ac:picMkLst>
            <pc:docMk/>
            <pc:sldMk cId="1775124906" sldId="288"/>
            <ac:picMk id="20" creationId="{5F91FA2F-8C19-78B9-6EE1-70EDF65E191A}"/>
          </ac:picMkLst>
        </pc:picChg>
        <pc:picChg chg="add mod modCrop">
          <ac:chgData name="Ee Soon Hang" userId="6b1d400c-87ef-4c79-a9a0-caa311187d4a" providerId="ADAL" clId="{9D73EC82-ED15-0042-B72A-7F62CDFDDE20}" dt="2023-04-26T03:32:02.055" v="3255" actId="1076"/>
          <ac:picMkLst>
            <pc:docMk/>
            <pc:sldMk cId="1775124906" sldId="288"/>
            <ac:picMk id="38" creationId="{F47F8AFF-77DA-185F-B934-992BA9C023E0}"/>
          </ac:picMkLst>
        </pc:picChg>
        <pc:picChg chg="add del mod">
          <ac:chgData name="Ee Soon Hang" userId="6b1d400c-87ef-4c79-a9a0-caa311187d4a" providerId="ADAL" clId="{9D73EC82-ED15-0042-B72A-7F62CDFDDE20}" dt="2023-04-26T01:38:41.712" v="627" actId="478"/>
          <ac:picMkLst>
            <pc:docMk/>
            <pc:sldMk cId="1775124906" sldId="288"/>
            <ac:picMk id="50" creationId="{AC1DD178-6502-0A04-8960-3955F96B4AD3}"/>
          </ac:picMkLst>
        </pc:picChg>
        <pc:picChg chg="add mod topLvl">
          <ac:chgData name="Ee Soon Hang" userId="6b1d400c-87ef-4c79-a9a0-caa311187d4a" providerId="ADAL" clId="{9D73EC82-ED15-0042-B72A-7F62CDFDDE20}" dt="2023-04-26T04:08:50.987" v="4329" actId="1076"/>
          <ac:picMkLst>
            <pc:docMk/>
            <pc:sldMk cId="1775124906" sldId="288"/>
            <ac:picMk id="54" creationId="{259126FE-EAB2-10D7-842E-370B9ABDAA24}"/>
          </ac:picMkLst>
        </pc:picChg>
        <pc:picChg chg="add del mod">
          <ac:chgData name="Ee Soon Hang" userId="6b1d400c-87ef-4c79-a9a0-caa311187d4a" providerId="ADAL" clId="{9D73EC82-ED15-0042-B72A-7F62CDFDDE20}" dt="2023-04-26T04:21:07.940" v="4386" actId="478"/>
          <ac:picMkLst>
            <pc:docMk/>
            <pc:sldMk cId="1775124906" sldId="288"/>
            <ac:picMk id="58" creationId="{022E93C2-62C8-4B2E-1AB5-F0AB9016BED1}"/>
          </ac:picMkLst>
        </pc:picChg>
        <pc:picChg chg="add del mod">
          <ac:chgData name="Ee Soon Hang" userId="6b1d400c-87ef-4c79-a9a0-caa311187d4a" providerId="ADAL" clId="{9D73EC82-ED15-0042-B72A-7F62CDFDDE20}" dt="2023-04-26T04:23:46.109" v="4401"/>
          <ac:picMkLst>
            <pc:docMk/>
            <pc:sldMk cId="1775124906" sldId="288"/>
            <ac:picMk id="59" creationId="{68AE2B94-5959-9656-C17B-444C56024A1E}"/>
          </ac:picMkLst>
        </pc:picChg>
        <pc:picChg chg="add del mod topLvl">
          <ac:chgData name="Ee Soon Hang" userId="6b1d400c-87ef-4c79-a9a0-caa311187d4a" providerId="ADAL" clId="{9D73EC82-ED15-0042-B72A-7F62CDFDDE20}" dt="2023-04-26T04:23:46.649" v="4402" actId="478"/>
          <ac:picMkLst>
            <pc:docMk/>
            <pc:sldMk cId="1775124906" sldId="288"/>
            <ac:picMk id="1026" creationId="{D7EE8707-F5C2-E391-63C3-9AE1A791E429}"/>
          </ac:picMkLst>
        </pc:picChg>
        <pc:picChg chg="add mod">
          <ac:chgData name="Ee Soon Hang" userId="6b1d400c-87ef-4c79-a9a0-caa311187d4a" providerId="ADAL" clId="{9D73EC82-ED15-0042-B72A-7F62CDFDDE20}" dt="2023-04-26T03:42:26.224" v="3422" actId="1035"/>
          <ac:picMkLst>
            <pc:docMk/>
            <pc:sldMk cId="1775124906" sldId="288"/>
            <ac:picMk id="1028" creationId="{4CB674AF-56AD-2AE9-C6B3-4A317D3ABB33}"/>
          </ac:picMkLst>
        </pc:picChg>
        <pc:picChg chg="add mod">
          <ac:chgData name="Ee Soon Hang" userId="6b1d400c-87ef-4c79-a9a0-caa311187d4a" providerId="ADAL" clId="{9D73EC82-ED15-0042-B72A-7F62CDFDDE20}" dt="2023-04-26T04:08:56.952" v="4330" actId="14100"/>
          <ac:picMkLst>
            <pc:docMk/>
            <pc:sldMk cId="1775124906" sldId="288"/>
            <ac:picMk id="1030" creationId="{729D7E79-4054-0B8F-DE43-AAA92300B1E9}"/>
          </ac:picMkLst>
        </pc:picChg>
      </pc:sldChg>
      <pc:sldChg chg="addSp delSp modSp mod">
        <pc:chgData name="Ee Soon Hang" userId="6b1d400c-87ef-4c79-a9a0-caa311187d4a" providerId="ADAL" clId="{9D73EC82-ED15-0042-B72A-7F62CDFDDE20}" dt="2023-04-28T09:32:39.889" v="9690" actId="478"/>
        <pc:sldMkLst>
          <pc:docMk/>
          <pc:sldMk cId="1476137269" sldId="304"/>
        </pc:sldMkLst>
        <pc:spChg chg="add del mod">
          <ac:chgData name="Ee Soon Hang" userId="6b1d400c-87ef-4c79-a9a0-caa311187d4a" providerId="ADAL" clId="{9D73EC82-ED15-0042-B72A-7F62CDFDDE20}" dt="2023-04-28T09:32:39.889" v="9690" actId="478"/>
          <ac:spMkLst>
            <pc:docMk/>
            <pc:sldMk cId="1476137269" sldId="304"/>
            <ac:spMk id="3" creationId="{E2DE2443-D116-B723-BF79-D5BDC926BC2B}"/>
          </ac:spMkLst>
        </pc:spChg>
      </pc:sldChg>
      <pc:sldChg chg="delSp mod">
        <pc:chgData name="Ee Soon Hang" userId="6b1d400c-87ef-4c79-a9a0-caa311187d4a" providerId="ADAL" clId="{9D73EC82-ED15-0042-B72A-7F62CDFDDE20}" dt="2023-04-28T09:41:15.489" v="9755" actId="478"/>
        <pc:sldMkLst>
          <pc:docMk/>
          <pc:sldMk cId="2135673684" sldId="305"/>
        </pc:sldMkLst>
        <pc:spChg chg="del">
          <ac:chgData name="Ee Soon Hang" userId="6b1d400c-87ef-4c79-a9a0-caa311187d4a" providerId="ADAL" clId="{9D73EC82-ED15-0042-B72A-7F62CDFDDE20}" dt="2023-04-28T09:37:47.406" v="9735" actId="478"/>
          <ac:spMkLst>
            <pc:docMk/>
            <pc:sldMk cId="2135673684" sldId="305"/>
            <ac:spMk id="4" creationId="{5E9C9CF3-789B-4F9F-8F03-9C35C87C63CD}"/>
          </ac:spMkLst>
        </pc:spChg>
        <pc:spChg chg="del">
          <ac:chgData name="Ee Soon Hang" userId="6b1d400c-87ef-4c79-a9a0-caa311187d4a" providerId="ADAL" clId="{9D73EC82-ED15-0042-B72A-7F62CDFDDE20}" dt="2023-04-28T09:37:48.942" v="9736" actId="478"/>
          <ac:spMkLst>
            <pc:docMk/>
            <pc:sldMk cId="2135673684" sldId="305"/>
            <ac:spMk id="5" creationId="{AB42D8F5-6E48-4FFF-A481-06916758090C}"/>
          </ac:spMkLst>
        </pc:spChg>
        <pc:spChg chg="del">
          <ac:chgData name="Ee Soon Hang" userId="6b1d400c-87ef-4c79-a9a0-caa311187d4a" providerId="ADAL" clId="{9D73EC82-ED15-0042-B72A-7F62CDFDDE20}" dt="2023-04-28T09:41:15.489" v="9755" actId="478"/>
          <ac:spMkLst>
            <pc:docMk/>
            <pc:sldMk cId="2135673684" sldId="305"/>
            <ac:spMk id="6" creationId="{1019A024-2FD1-4C73-AC55-A794E56E4FE4}"/>
          </ac:spMkLst>
        </pc:spChg>
      </pc:sldChg>
      <pc:sldChg chg="del mod modShow">
        <pc:chgData name="Ee Soon Hang" userId="6b1d400c-87ef-4c79-a9a0-caa311187d4a" providerId="ADAL" clId="{9D73EC82-ED15-0042-B72A-7F62CDFDDE20}" dt="2023-04-27T23:39:43.234" v="7364" actId="2696"/>
        <pc:sldMkLst>
          <pc:docMk/>
          <pc:sldMk cId="731641844" sldId="308"/>
        </pc:sldMkLst>
      </pc:sldChg>
      <pc:sldChg chg="addSp delSp modSp mod ord">
        <pc:chgData name="Ee Soon Hang" userId="6b1d400c-87ef-4c79-a9a0-caa311187d4a" providerId="ADAL" clId="{9D73EC82-ED15-0042-B72A-7F62CDFDDE20}" dt="2023-04-28T09:38:42.884" v="9746" actId="2711"/>
        <pc:sldMkLst>
          <pc:docMk/>
          <pc:sldMk cId="0" sldId="317"/>
        </pc:sldMkLst>
        <pc:spChg chg="mod">
          <ac:chgData name="Ee Soon Hang" userId="6b1d400c-87ef-4c79-a9a0-caa311187d4a" providerId="ADAL" clId="{9D73EC82-ED15-0042-B72A-7F62CDFDDE20}" dt="2023-04-27T12:52:04.790" v="7107" actId="20577"/>
          <ac:spMkLst>
            <pc:docMk/>
            <pc:sldMk cId="0" sldId="317"/>
            <ac:spMk id="2" creationId="{B78D4312-74B9-B610-48E1-B8C77190E9B3}"/>
          </ac:spMkLst>
        </pc:spChg>
        <pc:spChg chg="mod">
          <ac:chgData name="Ee Soon Hang" userId="6b1d400c-87ef-4c79-a9a0-caa311187d4a" providerId="ADAL" clId="{9D73EC82-ED15-0042-B72A-7F62CDFDDE20}" dt="2023-04-27T12:52:37.282" v="7159" actId="1076"/>
          <ac:spMkLst>
            <pc:docMk/>
            <pc:sldMk cId="0" sldId="317"/>
            <ac:spMk id="3" creationId="{CDE93D2F-2543-734E-D09F-410F80E4B514}"/>
          </ac:spMkLst>
        </pc:spChg>
        <pc:spChg chg="mod">
          <ac:chgData name="Ee Soon Hang" userId="6b1d400c-87ef-4c79-a9a0-caa311187d4a" providerId="ADAL" clId="{9D73EC82-ED15-0042-B72A-7F62CDFDDE20}" dt="2023-04-27T12:55:59.090" v="7337" actId="20577"/>
          <ac:spMkLst>
            <pc:docMk/>
            <pc:sldMk cId="0" sldId="317"/>
            <ac:spMk id="4" creationId="{13657330-AAA5-2D01-F401-93284DCD773E}"/>
          </ac:spMkLst>
        </pc:spChg>
        <pc:spChg chg="mod">
          <ac:chgData name="Ee Soon Hang" userId="6b1d400c-87ef-4c79-a9a0-caa311187d4a" providerId="ADAL" clId="{9D73EC82-ED15-0042-B72A-7F62CDFDDE20}" dt="2023-04-27T12:49:43.992" v="6948" actId="20577"/>
          <ac:spMkLst>
            <pc:docMk/>
            <pc:sldMk cId="0" sldId="317"/>
            <ac:spMk id="5" creationId="{9E2EACEC-0187-DC50-FB67-594855521915}"/>
          </ac:spMkLst>
        </pc:spChg>
        <pc:spChg chg="mod">
          <ac:chgData name="Ee Soon Hang" userId="6b1d400c-87ef-4c79-a9a0-caa311187d4a" providerId="ADAL" clId="{9D73EC82-ED15-0042-B72A-7F62CDFDDE20}" dt="2023-04-27T12:50:02.681" v="6996" actId="20577"/>
          <ac:spMkLst>
            <pc:docMk/>
            <pc:sldMk cId="0" sldId="317"/>
            <ac:spMk id="6" creationId="{FA6983BB-1D4E-8D4A-301A-E8EE596A3019}"/>
          </ac:spMkLst>
        </pc:spChg>
        <pc:spChg chg="mod">
          <ac:chgData name="Ee Soon Hang" userId="6b1d400c-87ef-4c79-a9a0-caa311187d4a" providerId="ADAL" clId="{9D73EC82-ED15-0042-B72A-7F62CDFDDE20}" dt="2023-04-27T12:50:30.651" v="7016" actId="20577"/>
          <ac:spMkLst>
            <pc:docMk/>
            <pc:sldMk cId="0" sldId="317"/>
            <ac:spMk id="7" creationId="{70A43145-E046-5E72-93CE-9E8A5FC74F1A}"/>
          </ac:spMkLst>
        </pc:spChg>
        <pc:spChg chg="add mod">
          <ac:chgData name="Ee Soon Hang" userId="6b1d400c-87ef-4c79-a9a0-caa311187d4a" providerId="ADAL" clId="{9D73EC82-ED15-0042-B72A-7F62CDFDDE20}" dt="2023-04-28T09:38:42.884" v="9746" actId="2711"/>
          <ac:spMkLst>
            <pc:docMk/>
            <pc:sldMk cId="0" sldId="317"/>
            <ac:spMk id="12" creationId="{E2A898BD-3005-DCAA-296E-E445FAD1482F}"/>
          </ac:spMkLst>
        </pc:spChg>
        <pc:spChg chg="mod">
          <ac:chgData name="Ee Soon Hang" userId="6b1d400c-87ef-4c79-a9a0-caa311187d4a" providerId="ADAL" clId="{9D73EC82-ED15-0042-B72A-7F62CDFDDE20}" dt="2023-04-26T04:18:45.014" v="4373" actId="1076"/>
          <ac:spMkLst>
            <pc:docMk/>
            <pc:sldMk cId="0" sldId="317"/>
            <ac:spMk id="15" creationId="{4A4EB803-7C9B-C8E0-DDDF-688EF3B34472}"/>
          </ac:spMkLst>
        </pc:spChg>
        <pc:spChg chg="mod">
          <ac:chgData name="Ee Soon Hang" userId="6b1d400c-87ef-4c79-a9a0-caa311187d4a" providerId="ADAL" clId="{9D73EC82-ED15-0042-B72A-7F62CDFDDE20}" dt="2023-04-26T04:18:52.456" v="4379" actId="1035"/>
          <ac:spMkLst>
            <pc:docMk/>
            <pc:sldMk cId="0" sldId="317"/>
            <ac:spMk id="17" creationId="{3DFE113E-EA24-E9A3-1DED-3704DAFAB742}"/>
          </ac:spMkLst>
        </pc:spChg>
        <pc:spChg chg="del">
          <ac:chgData name="Ee Soon Hang" userId="6b1d400c-87ef-4c79-a9a0-caa311187d4a" providerId="ADAL" clId="{9D73EC82-ED15-0042-B72A-7F62CDFDDE20}" dt="2023-04-28T09:37:55.160" v="9737" actId="478"/>
          <ac:spMkLst>
            <pc:docMk/>
            <pc:sldMk cId="0" sldId="317"/>
            <ac:spMk id="26" creationId="{B6216FE6-AB29-04CD-59D5-695D1B37B47E}"/>
          </ac:spMkLst>
        </pc:spChg>
        <pc:spChg chg="mod">
          <ac:chgData name="Ee Soon Hang" userId="6b1d400c-87ef-4c79-a9a0-caa311187d4a" providerId="ADAL" clId="{9D73EC82-ED15-0042-B72A-7F62CDFDDE20}" dt="2023-04-27T12:51:17.972" v="7061" actId="20577"/>
          <ac:spMkLst>
            <pc:docMk/>
            <pc:sldMk cId="0" sldId="317"/>
            <ac:spMk id="27" creationId="{DEC328C6-6F41-39C7-5371-5104EF385737}"/>
          </ac:spMkLst>
        </pc:spChg>
        <pc:spChg chg="mod">
          <ac:chgData name="Ee Soon Hang" userId="6b1d400c-87ef-4c79-a9a0-caa311187d4a" providerId="ADAL" clId="{9D73EC82-ED15-0042-B72A-7F62CDFDDE20}" dt="2023-04-27T12:53:35.503" v="7235" actId="1076"/>
          <ac:spMkLst>
            <pc:docMk/>
            <pc:sldMk cId="0" sldId="317"/>
            <ac:spMk id="29" creationId="{1540E43B-A781-9BDB-C8A0-16B745D0D691}"/>
          </ac:spMkLst>
        </pc:spChg>
        <pc:spChg chg="del">
          <ac:chgData name="Ee Soon Hang" userId="6b1d400c-87ef-4c79-a9a0-caa311187d4a" providerId="ADAL" clId="{9D73EC82-ED15-0042-B72A-7F62CDFDDE20}" dt="2023-04-28T09:37:58.106" v="9738" actId="478"/>
          <ac:spMkLst>
            <pc:docMk/>
            <pc:sldMk cId="0" sldId="317"/>
            <ac:spMk id="32" creationId="{325D8D5A-D330-0353-1A99-0B91698270DE}"/>
          </ac:spMkLst>
        </pc:spChg>
        <pc:spChg chg="mod">
          <ac:chgData name="Ee Soon Hang" userId="6b1d400c-87ef-4c79-a9a0-caa311187d4a" providerId="ADAL" clId="{9D73EC82-ED15-0042-B72A-7F62CDFDDE20}" dt="2023-04-27T12:54:05.136" v="7257" actId="20577"/>
          <ac:spMkLst>
            <pc:docMk/>
            <pc:sldMk cId="0" sldId="317"/>
            <ac:spMk id="33" creationId="{9AE47EAD-1D2B-DBB1-EAF6-C9734C7C0F7F}"/>
          </ac:spMkLst>
        </pc:spChg>
        <pc:spChg chg="add del mod">
          <ac:chgData name="Ee Soon Hang" userId="6b1d400c-87ef-4c79-a9a0-caa311187d4a" providerId="ADAL" clId="{9D73EC82-ED15-0042-B72A-7F62CDFDDE20}" dt="2023-04-27T12:44:22.072" v="6809" actId="208"/>
          <ac:spMkLst>
            <pc:docMk/>
            <pc:sldMk cId="0" sldId="317"/>
            <ac:spMk id="34" creationId="{FA82024A-6C4C-8D55-18D4-10D3C070A040}"/>
          </ac:spMkLst>
        </pc:spChg>
      </pc:sldChg>
      <pc:sldChg chg="mod modShow">
        <pc:chgData name="Ee Soon Hang" userId="6b1d400c-87ef-4c79-a9a0-caa311187d4a" providerId="ADAL" clId="{9D73EC82-ED15-0042-B72A-7F62CDFDDE20}" dt="2023-04-26T03:29:17.369" v="3227" actId="729"/>
        <pc:sldMkLst>
          <pc:docMk/>
          <pc:sldMk cId="3215623781" sldId="318"/>
        </pc:sldMkLst>
      </pc:sldChg>
      <pc:sldChg chg="delSp mod">
        <pc:chgData name="Ee Soon Hang" userId="6b1d400c-87ef-4c79-a9a0-caa311187d4a" providerId="ADAL" clId="{9D73EC82-ED15-0042-B72A-7F62CDFDDE20}" dt="2023-04-28T09:35:07.875" v="9705" actId="478"/>
        <pc:sldMkLst>
          <pc:docMk/>
          <pc:sldMk cId="3343368530" sldId="320"/>
        </pc:sldMkLst>
        <pc:spChg chg="del">
          <ac:chgData name="Ee Soon Hang" userId="6b1d400c-87ef-4c79-a9a0-caa311187d4a" providerId="ADAL" clId="{9D73EC82-ED15-0042-B72A-7F62CDFDDE20}" dt="2023-04-28T09:35:07.875" v="9705" actId="478"/>
          <ac:spMkLst>
            <pc:docMk/>
            <pc:sldMk cId="3343368530" sldId="320"/>
            <ac:spMk id="53" creationId="{DE216A1B-F0BB-E219-C6A8-0CB23B3D9818}"/>
          </ac:spMkLst>
        </pc:spChg>
      </pc:sldChg>
      <pc:sldChg chg="del">
        <pc:chgData name="Ee Soon Hang" userId="6b1d400c-87ef-4c79-a9a0-caa311187d4a" providerId="ADAL" clId="{9D73EC82-ED15-0042-B72A-7F62CDFDDE20}" dt="2023-04-27T23:41:30.785" v="7379" actId="2696"/>
        <pc:sldMkLst>
          <pc:docMk/>
          <pc:sldMk cId="2445358769" sldId="321"/>
        </pc:sldMkLst>
      </pc:sldChg>
      <pc:sldChg chg="delSp mod modShow">
        <pc:chgData name="Ee Soon Hang" userId="6b1d400c-87ef-4c79-a9a0-caa311187d4a" providerId="ADAL" clId="{9D73EC82-ED15-0042-B72A-7F62CDFDDE20}" dt="2023-04-28T09:33:01.713" v="9695" actId="478"/>
        <pc:sldMkLst>
          <pc:docMk/>
          <pc:sldMk cId="3782253322" sldId="322"/>
        </pc:sldMkLst>
        <pc:spChg chg="del">
          <ac:chgData name="Ee Soon Hang" userId="6b1d400c-87ef-4c79-a9a0-caa311187d4a" providerId="ADAL" clId="{9D73EC82-ED15-0042-B72A-7F62CDFDDE20}" dt="2023-04-28T09:33:01.713" v="9695" actId="478"/>
          <ac:spMkLst>
            <pc:docMk/>
            <pc:sldMk cId="3782253322" sldId="322"/>
            <ac:spMk id="28" creationId="{96E8EBFB-41BD-336A-4E0D-34B51FE4B20A}"/>
          </ac:spMkLst>
        </pc:spChg>
      </pc:sldChg>
      <pc:sldChg chg="addSp delSp modSp mod modTransition modClrScheme delAnim modAnim chgLayout">
        <pc:chgData name="Ee Soon Hang" userId="6b1d400c-87ef-4c79-a9a0-caa311187d4a" providerId="ADAL" clId="{9D73EC82-ED15-0042-B72A-7F62CDFDDE20}" dt="2023-04-26T08:58:05.524" v="6620" actId="20577"/>
        <pc:sldMkLst>
          <pc:docMk/>
          <pc:sldMk cId="3658120988" sldId="323"/>
        </pc:sldMkLst>
        <pc:spChg chg="mod ord">
          <ac:chgData name="Ee Soon Hang" userId="6b1d400c-87ef-4c79-a9a0-caa311187d4a" providerId="ADAL" clId="{9D73EC82-ED15-0042-B72A-7F62CDFDDE20}" dt="2023-04-26T08:58:05.524" v="6620" actId="20577"/>
          <ac:spMkLst>
            <pc:docMk/>
            <pc:sldMk cId="3658120988" sldId="323"/>
            <ac:spMk id="2" creationId="{7E37BB13-4AF5-4C37-A4E4-C8EBF618E4D4}"/>
          </ac:spMkLst>
        </pc:spChg>
        <pc:spChg chg="del">
          <ac:chgData name="Ee Soon Hang" userId="6b1d400c-87ef-4c79-a9a0-caa311187d4a" providerId="ADAL" clId="{9D73EC82-ED15-0042-B72A-7F62CDFDDE20}" dt="2023-04-26T06:54:24.823" v="5288" actId="478"/>
          <ac:spMkLst>
            <pc:docMk/>
            <pc:sldMk cId="3658120988" sldId="323"/>
            <ac:spMk id="3" creationId="{15F5CAEF-2A13-4560-AAF3-0F8CD9FE1CF7}"/>
          </ac:spMkLst>
        </pc:spChg>
        <pc:spChg chg="del">
          <ac:chgData name="Ee Soon Hang" userId="6b1d400c-87ef-4c79-a9a0-caa311187d4a" providerId="ADAL" clId="{9D73EC82-ED15-0042-B72A-7F62CDFDDE20}" dt="2023-04-26T06:54:21.705" v="5287" actId="478"/>
          <ac:spMkLst>
            <pc:docMk/>
            <pc:sldMk cId="3658120988" sldId="323"/>
            <ac:spMk id="4" creationId="{57E114A7-DC0A-4A72-830D-FAA9026E9DDC}"/>
          </ac:spMkLst>
        </pc:spChg>
        <pc:spChg chg="del">
          <ac:chgData name="Ee Soon Hang" userId="6b1d400c-87ef-4c79-a9a0-caa311187d4a" providerId="ADAL" clId="{9D73EC82-ED15-0042-B72A-7F62CDFDDE20}" dt="2023-04-26T06:18:50.166" v="4434" actId="478"/>
          <ac:spMkLst>
            <pc:docMk/>
            <pc:sldMk cId="3658120988" sldId="323"/>
            <ac:spMk id="5" creationId="{F70419B2-F393-4213-A2F2-54D877B3EE40}"/>
          </ac:spMkLst>
        </pc:spChg>
        <pc:spChg chg="del">
          <ac:chgData name="Ee Soon Hang" userId="6b1d400c-87ef-4c79-a9a0-caa311187d4a" providerId="ADAL" clId="{9D73EC82-ED15-0042-B72A-7F62CDFDDE20}" dt="2023-04-26T06:54:02.640" v="5271" actId="478"/>
          <ac:spMkLst>
            <pc:docMk/>
            <pc:sldMk cId="3658120988" sldId="323"/>
            <ac:spMk id="6" creationId="{FB02A17B-8C7F-4600-9FBE-49BE31E3E1FA}"/>
          </ac:spMkLst>
        </pc:spChg>
        <pc:spChg chg="del">
          <ac:chgData name="Ee Soon Hang" userId="6b1d400c-87ef-4c79-a9a0-caa311187d4a" providerId="ADAL" clId="{9D73EC82-ED15-0042-B72A-7F62CDFDDE20}" dt="2023-04-26T06:19:01.633" v="4437" actId="478"/>
          <ac:spMkLst>
            <pc:docMk/>
            <pc:sldMk cId="3658120988" sldId="323"/>
            <ac:spMk id="7" creationId="{A83EA85C-EBA3-4B50-86CE-7FD4A374EC95}"/>
          </ac:spMkLst>
        </pc:spChg>
        <pc:spChg chg="del">
          <ac:chgData name="Ee Soon Hang" userId="6b1d400c-87ef-4c79-a9a0-caa311187d4a" providerId="ADAL" clId="{9D73EC82-ED15-0042-B72A-7F62CDFDDE20}" dt="2023-04-26T06:18:50.166" v="4434" actId="478"/>
          <ac:spMkLst>
            <pc:docMk/>
            <pc:sldMk cId="3658120988" sldId="323"/>
            <ac:spMk id="8" creationId="{107A6D8A-72F9-4BD4-A4AE-69013301D93C}"/>
          </ac:spMkLst>
        </pc:spChg>
        <pc:spChg chg="del">
          <ac:chgData name="Ee Soon Hang" userId="6b1d400c-87ef-4c79-a9a0-caa311187d4a" providerId="ADAL" clId="{9D73EC82-ED15-0042-B72A-7F62CDFDDE20}" dt="2023-04-26T06:19:05.629" v="4440" actId="478"/>
          <ac:spMkLst>
            <pc:docMk/>
            <pc:sldMk cId="3658120988" sldId="323"/>
            <ac:spMk id="9" creationId="{8C01D04F-A541-4735-B655-9BDF5313C65C}"/>
          </ac:spMkLst>
        </pc:spChg>
        <pc:spChg chg="del mod">
          <ac:chgData name="Ee Soon Hang" userId="6b1d400c-87ef-4c79-a9a0-caa311187d4a" providerId="ADAL" clId="{9D73EC82-ED15-0042-B72A-7F62CDFDDE20}" dt="2023-04-26T06:19:04.138" v="4439" actId="478"/>
          <ac:spMkLst>
            <pc:docMk/>
            <pc:sldMk cId="3658120988" sldId="323"/>
            <ac:spMk id="10" creationId="{B3247631-4CDA-4DAE-BFB7-19E0E06A3FEC}"/>
          </ac:spMkLst>
        </pc:spChg>
        <pc:spChg chg="del">
          <ac:chgData name="Ee Soon Hang" userId="6b1d400c-87ef-4c79-a9a0-caa311187d4a" providerId="ADAL" clId="{9D73EC82-ED15-0042-B72A-7F62CDFDDE20}" dt="2023-04-26T06:19:13.425" v="4445" actId="478"/>
          <ac:spMkLst>
            <pc:docMk/>
            <pc:sldMk cId="3658120988" sldId="323"/>
            <ac:spMk id="11" creationId="{44E7FBD4-2705-45F7-AB4F-8925DE1DB8D3}"/>
          </ac:spMkLst>
        </pc:spChg>
        <pc:spChg chg="del">
          <ac:chgData name="Ee Soon Hang" userId="6b1d400c-87ef-4c79-a9a0-caa311187d4a" providerId="ADAL" clId="{9D73EC82-ED15-0042-B72A-7F62CDFDDE20}" dt="2023-04-26T06:19:10.600" v="4443" actId="478"/>
          <ac:spMkLst>
            <pc:docMk/>
            <pc:sldMk cId="3658120988" sldId="323"/>
            <ac:spMk id="12" creationId="{7F67EAD8-DD92-4AEB-8BE7-53E5FA194B44}"/>
          </ac:spMkLst>
        </pc:spChg>
        <pc:spChg chg="mod ord">
          <ac:chgData name="Ee Soon Hang" userId="6b1d400c-87ef-4c79-a9a0-caa311187d4a" providerId="ADAL" clId="{9D73EC82-ED15-0042-B72A-7F62CDFDDE20}" dt="2023-04-26T07:07:25.835" v="5478" actId="700"/>
          <ac:spMkLst>
            <pc:docMk/>
            <pc:sldMk cId="3658120988" sldId="323"/>
            <ac:spMk id="13" creationId="{3C6E5E06-8936-476F-A154-802EC60B090E}"/>
          </ac:spMkLst>
        </pc:spChg>
        <pc:spChg chg="mod">
          <ac:chgData name="Ee Soon Hang" userId="6b1d400c-87ef-4c79-a9a0-caa311187d4a" providerId="ADAL" clId="{9D73EC82-ED15-0042-B72A-7F62CDFDDE20}" dt="2023-04-26T07:38:20.328" v="5643" actId="403"/>
          <ac:spMkLst>
            <pc:docMk/>
            <pc:sldMk cId="3658120988" sldId="323"/>
            <ac:spMk id="15" creationId="{95E86CB6-A909-A345-F624-A573F713117A}"/>
          </ac:spMkLst>
        </pc:spChg>
        <pc:spChg chg="add del mod">
          <ac:chgData name="Ee Soon Hang" userId="6b1d400c-87ef-4c79-a9a0-caa311187d4a" providerId="ADAL" clId="{9D73EC82-ED15-0042-B72A-7F62CDFDDE20}" dt="2023-04-26T06:18:55.706" v="4435" actId="478"/>
          <ac:spMkLst>
            <pc:docMk/>
            <pc:sldMk cId="3658120988" sldId="323"/>
            <ac:spMk id="16" creationId="{D19AABEE-C314-214B-3359-EEC64467D31D}"/>
          </ac:spMkLst>
        </pc:spChg>
        <pc:spChg chg="add del mod">
          <ac:chgData name="Ee Soon Hang" userId="6b1d400c-87ef-4c79-a9a0-caa311187d4a" providerId="ADAL" clId="{9D73EC82-ED15-0042-B72A-7F62CDFDDE20}" dt="2023-04-26T06:18:56.982" v="4436" actId="478"/>
          <ac:spMkLst>
            <pc:docMk/>
            <pc:sldMk cId="3658120988" sldId="323"/>
            <ac:spMk id="18" creationId="{B9381F6E-9096-F6F8-C998-41C0ADF58892}"/>
          </ac:spMkLst>
        </pc:spChg>
        <pc:spChg chg="add del mod">
          <ac:chgData name="Ee Soon Hang" userId="6b1d400c-87ef-4c79-a9a0-caa311187d4a" providerId="ADAL" clId="{9D73EC82-ED15-0042-B72A-7F62CDFDDE20}" dt="2023-04-26T06:19:15.335" v="4447" actId="478"/>
          <ac:spMkLst>
            <pc:docMk/>
            <pc:sldMk cId="3658120988" sldId="323"/>
            <ac:spMk id="20" creationId="{1906D691-E5A1-C91B-2BFF-BAFD58FB3019}"/>
          </ac:spMkLst>
        </pc:spChg>
        <pc:spChg chg="add del mod">
          <ac:chgData name="Ee Soon Hang" userId="6b1d400c-87ef-4c79-a9a0-caa311187d4a" providerId="ADAL" clId="{9D73EC82-ED15-0042-B72A-7F62CDFDDE20}" dt="2023-04-26T06:19:07.790" v="4441" actId="478"/>
          <ac:spMkLst>
            <pc:docMk/>
            <pc:sldMk cId="3658120988" sldId="323"/>
            <ac:spMk id="22" creationId="{971F2A57-A9CC-7C44-5DBC-FD94D9C728CC}"/>
          </ac:spMkLst>
        </pc:spChg>
        <pc:spChg chg="add del mod">
          <ac:chgData name="Ee Soon Hang" userId="6b1d400c-87ef-4c79-a9a0-caa311187d4a" providerId="ADAL" clId="{9D73EC82-ED15-0042-B72A-7F62CDFDDE20}" dt="2023-04-26T06:19:08.991" v="4442" actId="478"/>
          <ac:spMkLst>
            <pc:docMk/>
            <pc:sldMk cId="3658120988" sldId="323"/>
            <ac:spMk id="24" creationId="{F0C3607F-28C8-C8E9-F490-1F097E7754E1}"/>
          </ac:spMkLst>
        </pc:spChg>
        <pc:spChg chg="add del mod">
          <ac:chgData name="Ee Soon Hang" userId="6b1d400c-87ef-4c79-a9a0-caa311187d4a" providerId="ADAL" clId="{9D73EC82-ED15-0042-B72A-7F62CDFDDE20}" dt="2023-04-26T06:19:11.817" v="4444" actId="478"/>
          <ac:spMkLst>
            <pc:docMk/>
            <pc:sldMk cId="3658120988" sldId="323"/>
            <ac:spMk id="26" creationId="{3D20CB78-6981-DFB5-7D2B-9E5295C7801B}"/>
          </ac:spMkLst>
        </pc:spChg>
        <pc:spChg chg="add del mod">
          <ac:chgData name="Ee Soon Hang" userId="6b1d400c-87ef-4c79-a9a0-caa311187d4a" providerId="ADAL" clId="{9D73EC82-ED15-0042-B72A-7F62CDFDDE20}" dt="2023-04-26T06:19:14.122" v="4446" actId="478"/>
          <ac:spMkLst>
            <pc:docMk/>
            <pc:sldMk cId="3658120988" sldId="323"/>
            <ac:spMk id="28" creationId="{E35F8292-92C8-98DD-4EF0-D226013BA68B}"/>
          </ac:spMkLst>
        </pc:spChg>
        <pc:spChg chg="add mod">
          <ac:chgData name="Ee Soon Hang" userId="6b1d400c-87ef-4c79-a9a0-caa311187d4a" providerId="ADAL" clId="{9D73EC82-ED15-0042-B72A-7F62CDFDDE20}" dt="2023-04-26T07:38:52.480" v="5662" actId="20577"/>
          <ac:spMkLst>
            <pc:docMk/>
            <pc:sldMk cId="3658120988" sldId="323"/>
            <ac:spMk id="29" creationId="{CA0D11EE-AB6B-A7A3-2C49-415066B0B959}"/>
          </ac:spMkLst>
        </pc:spChg>
        <pc:spChg chg="add del mod">
          <ac:chgData name="Ee Soon Hang" userId="6b1d400c-87ef-4c79-a9a0-caa311187d4a" providerId="ADAL" clId="{9D73EC82-ED15-0042-B72A-7F62CDFDDE20}" dt="2023-04-26T06:54:05.202" v="5272" actId="478"/>
          <ac:spMkLst>
            <pc:docMk/>
            <pc:sldMk cId="3658120988" sldId="323"/>
            <ac:spMk id="33" creationId="{9B5FC5A3-7852-6BA8-2417-E1D31F5AA15E}"/>
          </ac:spMkLst>
        </pc:spChg>
        <pc:spChg chg="add mod topLvl">
          <ac:chgData name="Ee Soon Hang" userId="6b1d400c-87ef-4c79-a9a0-caa311187d4a" providerId="ADAL" clId="{9D73EC82-ED15-0042-B72A-7F62CDFDDE20}" dt="2023-04-26T07:38:14.908" v="5642" actId="14100"/>
          <ac:spMkLst>
            <pc:docMk/>
            <pc:sldMk cId="3658120988" sldId="323"/>
            <ac:spMk id="34" creationId="{459231B2-4A66-8D6B-A95E-C24F555894C8}"/>
          </ac:spMkLst>
        </pc:spChg>
        <pc:spChg chg="add mod">
          <ac:chgData name="Ee Soon Hang" userId="6b1d400c-87ef-4c79-a9a0-caa311187d4a" providerId="ADAL" clId="{9D73EC82-ED15-0042-B72A-7F62CDFDDE20}" dt="2023-04-26T07:24:38.273" v="5562" actId="14100"/>
          <ac:spMkLst>
            <pc:docMk/>
            <pc:sldMk cId="3658120988" sldId="323"/>
            <ac:spMk id="37" creationId="{F511BF6E-1E70-06E8-AAC3-FDFB0A71AC16}"/>
          </ac:spMkLst>
        </pc:spChg>
        <pc:spChg chg="add mod topLvl">
          <ac:chgData name="Ee Soon Hang" userId="6b1d400c-87ef-4c79-a9a0-caa311187d4a" providerId="ADAL" clId="{9D73EC82-ED15-0042-B72A-7F62CDFDDE20}" dt="2023-04-26T07:38:10.033" v="5641" actId="3064"/>
          <ac:spMkLst>
            <pc:docMk/>
            <pc:sldMk cId="3658120988" sldId="323"/>
            <ac:spMk id="38" creationId="{6075D18D-38B6-E8E9-F302-C154C83C6015}"/>
          </ac:spMkLst>
        </pc:spChg>
        <pc:spChg chg="add mod">
          <ac:chgData name="Ee Soon Hang" userId="6b1d400c-87ef-4c79-a9a0-caa311187d4a" providerId="ADAL" clId="{9D73EC82-ED15-0042-B72A-7F62CDFDDE20}" dt="2023-04-26T07:24:34.023" v="5561" actId="3064"/>
          <ac:spMkLst>
            <pc:docMk/>
            <pc:sldMk cId="3658120988" sldId="323"/>
            <ac:spMk id="39" creationId="{C1FF14D0-C788-1C42-8BA7-83C5570B1445}"/>
          </ac:spMkLst>
        </pc:spChg>
        <pc:spChg chg="add del mod">
          <ac:chgData name="Ee Soon Hang" userId="6b1d400c-87ef-4c79-a9a0-caa311187d4a" providerId="ADAL" clId="{9D73EC82-ED15-0042-B72A-7F62CDFDDE20}" dt="2023-04-26T07:23:44.048" v="5555" actId="478"/>
          <ac:spMkLst>
            <pc:docMk/>
            <pc:sldMk cId="3658120988" sldId="323"/>
            <ac:spMk id="40" creationId="{7043CF18-C330-69C9-1482-D445F12538ED}"/>
          </ac:spMkLst>
        </pc:spChg>
        <pc:spChg chg="add del mod">
          <ac:chgData name="Ee Soon Hang" userId="6b1d400c-87ef-4c79-a9a0-caa311187d4a" providerId="ADAL" clId="{9D73EC82-ED15-0042-B72A-7F62CDFDDE20}" dt="2023-04-26T07:23:42.920" v="5554" actId="478"/>
          <ac:spMkLst>
            <pc:docMk/>
            <pc:sldMk cId="3658120988" sldId="323"/>
            <ac:spMk id="41" creationId="{B9646082-3957-B48B-225E-AC8BA5AC73A4}"/>
          </ac:spMkLst>
        </pc:spChg>
        <pc:spChg chg="add del mod">
          <ac:chgData name="Ee Soon Hang" userId="6b1d400c-87ef-4c79-a9a0-caa311187d4a" providerId="ADAL" clId="{9D73EC82-ED15-0042-B72A-7F62CDFDDE20}" dt="2023-04-26T07:03:47.935" v="5454"/>
          <ac:spMkLst>
            <pc:docMk/>
            <pc:sldMk cId="3658120988" sldId="323"/>
            <ac:spMk id="42" creationId="{4DC85268-B41F-CE5B-F1BC-8F3092BBBA11}"/>
          </ac:spMkLst>
        </pc:spChg>
        <pc:spChg chg="add del mod">
          <ac:chgData name="Ee Soon Hang" userId="6b1d400c-87ef-4c79-a9a0-caa311187d4a" providerId="ADAL" clId="{9D73EC82-ED15-0042-B72A-7F62CDFDDE20}" dt="2023-04-26T07:03:47.935" v="5454"/>
          <ac:spMkLst>
            <pc:docMk/>
            <pc:sldMk cId="3658120988" sldId="323"/>
            <ac:spMk id="43" creationId="{DCC8C47E-D80D-FCA9-9B4C-C6520067AF01}"/>
          </ac:spMkLst>
        </pc:spChg>
        <pc:spChg chg="add del mod ord">
          <ac:chgData name="Ee Soon Hang" userId="6b1d400c-87ef-4c79-a9a0-caa311187d4a" providerId="ADAL" clId="{9D73EC82-ED15-0042-B72A-7F62CDFDDE20}" dt="2023-04-26T07:07:28.529" v="5479" actId="478"/>
          <ac:spMkLst>
            <pc:docMk/>
            <pc:sldMk cId="3658120988" sldId="323"/>
            <ac:spMk id="48" creationId="{5AA95EB3-284E-B3BA-4EDB-263DFD21AA09}"/>
          </ac:spMkLst>
        </pc:spChg>
        <pc:grpChg chg="add del">
          <ac:chgData name="Ee Soon Hang" userId="6b1d400c-87ef-4c79-a9a0-caa311187d4a" providerId="ADAL" clId="{9D73EC82-ED15-0042-B72A-7F62CDFDDE20}" dt="2023-04-26T07:06:04.347" v="5470" actId="164"/>
          <ac:grpSpMkLst>
            <pc:docMk/>
            <pc:sldMk cId="3658120988" sldId="323"/>
            <ac:grpSpMk id="45" creationId="{1B2100DD-BDC0-C26A-BD34-2B6FAE85C226}"/>
          </ac:grpSpMkLst>
        </pc:grpChg>
        <pc:grpChg chg="add mod">
          <ac:chgData name="Ee Soon Hang" userId="6b1d400c-87ef-4c79-a9a0-caa311187d4a" providerId="ADAL" clId="{9D73EC82-ED15-0042-B72A-7F62CDFDDE20}" dt="2023-04-26T07:37:57.128" v="5640" actId="1076"/>
          <ac:grpSpMkLst>
            <pc:docMk/>
            <pc:sldMk cId="3658120988" sldId="323"/>
            <ac:grpSpMk id="46" creationId="{84CA1113-6A12-6CB0-9871-FC89F6D92543}"/>
          </ac:grpSpMkLst>
        </pc:grpChg>
        <pc:grpChg chg="add del mod">
          <ac:chgData name="Ee Soon Hang" userId="6b1d400c-87ef-4c79-a9a0-caa311187d4a" providerId="ADAL" clId="{9D73EC82-ED15-0042-B72A-7F62CDFDDE20}" dt="2023-04-26T07:37:50.017" v="5638" actId="478"/>
          <ac:grpSpMkLst>
            <pc:docMk/>
            <pc:sldMk cId="3658120988" sldId="323"/>
            <ac:grpSpMk id="47" creationId="{E9AC30CA-F551-53C1-E3C9-4E5BA6FDB901}"/>
          </ac:grpSpMkLst>
        </pc:grpChg>
        <pc:picChg chg="add del mod">
          <ac:chgData name="Ee Soon Hang" userId="6b1d400c-87ef-4c79-a9a0-caa311187d4a" providerId="ADAL" clId="{9D73EC82-ED15-0042-B72A-7F62CDFDDE20}" dt="2023-04-26T06:53:00.279" v="5266" actId="478"/>
          <ac:picMkLst>
            <pc:docMk/>
            <pc:sldMk cId="3658120988" sldId="323"/>
            <ac:picMk id="31" creationId="{9585CC4B-A357-BBBB-9AB1-A70069AE8418}"/>
          </ac:picMkLst>
        </pc:picChg>
        <pc:picChg chg="add mod">
          <ac:chgData name="Ee Soon Hang" userId="6b1d400c-87ef-4c79-a9a0-caa311187d4a" providerId="ADAL" clId="{9D73EC82-ED15-0042-B72A-7F62CDFDDE20}" dt="2023-04-26T07:02:22.373" v="5451" actId="14861"/>
          <ac:picMkLst>
            <pc:docMk/>
            <pc:sldMk cId="3658120988" sldId="323"/>
            <ac:picMk id="36" creationId="{E3F3F453-6E68-5991-35CD-91146F116A44}"/>
          </ac:picMkLst>
        </pc:picChg>
        <pc:picChg chg="add mod modCrop">
          <ac:chgData name="Ee Soon Hang" userId="6b1d400c-87ef-4c79-a9a0-caa311187d4a" providerId="ADAL" clId="{9D73EC82-ED15-0042-B72A-7F62CDFDDE20}" dt="2023-04-26T07:25:12.336" v="5568" actId="1038"/>
          <ac:picMkLst>
            <pc:docMk/>
            <pc:sldMk cId="3658120988" sldId="323"/>
            <ac:picMk id="44" creationId="{6C904EC9-4C09-A373-5CF0-6DDAC7D0D53B}"/>
          </ac:picMkLst>
        </pc:picChg>
        <pc:picChg chg="add del mod">
          <ac:chgData name="Ee Soon Hang" userId="6b1d400c-87ef-4c79-a9a0-caa311187d4a" providerId="ADAL" clId="{9D73EC82-ED15-0042-B72A-7F62CDFDDE20}" dt="2023-04-26T07:20:07.502" v="5552" actId="478"/>
          <ac:picMkLst>
            <pc:docMk/>
            <pc:sldMk cId="3658120988" sldId="323"/>
            <ac:picMk id="49" creationId="{F4B6BEBA-C3A7-8962-C722-76D70757BA31}"/>
          </ac:picMkLst>
        </pc:picChg>
      </pc:sldChg>
      <pc:sldChg chg="delSp mod">
        <pc:chgData name="Ee Soon Hang" userId="6b1d400c-87ef-4c79-a9a0-caa311187d4a" providerId="ADAL" clId="{9D73EC82-ED15-0042-B72A-7F62CDFDDE20}" dt="2023-04-28T09:40:22.756" v="9753" actId="478"/>
        <pc:sldMkLst>
          <pc:docMk/>
          <pc:sldMk cId="1022177540" sldId="324"/>
        </pc:sldMkLst>
        <pc:spChg chg="del">
          <ac:chgData name="Ee Soon Hang" userId="6b1d400c-87ef-4c79-a9a0-caa311187d4a" providerId="ADAL" clId="{9D73EC82-ED15-0042-B72A-7F62CDFDDE20}" dt="2023-04-28T09:40:22.756" v="9753" actId="478"/>
          <ac:spMkLst>
            <pc:docMk/>
            <pc:sldMk cId="1022177540" sldId="324"/>
            <ac:spMk id="3" creationId="{15F5CAEF-2A13-4560-AAF3-0F8CD9FE1CF7}"/>
          </ac:spMkLst>
        </pc:spChg>
        <pc:spChg chg="del">
          <ac:chgData name="Ee Soon Hang" userId="6b1d400c-87ef-4c79-a9a0-caa311187d4a" providerId="ADAL" clId="{9D73EC82-ED15-0042-B72A-7F62CDFDDE20}" dt="2023-04-28T09:40:21.190" v="9752" actId="478"/>
          <ac:spMkLst>
            <pc:docMk/>
            <pc:sldMk cId="1022177540" sldId="324"/>
            <ac:spMk id="4" creationId="{57E114A7-DC0A-4A72-830D-FAA9026E9DDC}"/>
          </ac:spMkLst>
        </pc:spChg>
      </pc:sldChg>
      <pc:sldChg chg="delSp mod">
        <pc:chgData name="Ee Soon Hang" userId="6b1d400c-87ef-4c79-a9a0-caa311187d4a" providerId="ADAL" clId="{9D73EC82-ED15-0042-B72A-7F62CDFDDE20}" dt="2023-04-28T09:35:10.887" v="9706" actId="478"/>
        <pc:sldMkLst>
          <pc:docMk/>
          <pc:sldMk cId="1278867661" sldId="326"/>
        </pc:sldMkLst>
        <pc:spChg chg="del">
          <ac:chgData name="Ee Soon Hang" userId="6b1d400c-87ef-4c79-a9a0-caa311187d4a" providerId="ADAL" clId="{9D73EC82-ED15-0042-B72A-7F62CDFDDE20}" dt="2023-04-28T09:35:10.887" v="9706" actId="478"/>
          <ac:spMkLst>
            <pc:docMk/>
            <pc:sldMk cId="1278867661" sldId="326"/>
            <ac:spMk id="3" creationId="{15F5CAEF-2A13-4560-AAF3-0F8CD9FE1CF7}"/>
          </ac:spMkLst>
        </pc:spChg>
      </pc:sldChg>
      <pc:sldChg chg="addSp delSp modSp mod">
        <pc:chgData name="Ee Soon Hang" userId="6b1d400c-87ef-4c79-a9a0-caa311187d4a" providerId="ADAL" clId="{9D73EC82-ED15-0042-B72A-7F62CDFDDE20}" dt="2023-04-28T09:32:58.085" v="9694" actId="478"/>
        <pc:sldMkLst>
          <pc:docMk/>
          <pc:sldMk cId="3690641905" sldId="327"/>
        </pc:sldMkLst>
        <pc:spChg chg="del">
          <ac:chgData name="Ee Soon Hang" userId="6b1d400c-87ef-4c79-a9a0-caa311187d4a" providerId="ADAL" clId="{9D73EC82-ED15-0042-B72A-7F62CDFDDE20}" dt="2023-04-28T09:32:58.085" v="9694" actId="478"/>
          <ac:spMkLst>
            <pc:docMk/>
            <pc:sldMk cId="3690641905" sldId="327"/>
            <ac:spMk id="3" creationId="{99326029-9961-3AD0-CBCF-A26783C6EA00}"/>
          </ac:spMkLst>
        </pc:spChg>
        <pc:spChg chg="add del">
          <ac:chgData name="Ee Soon Hang" userId="6b1d400c-87ef-4c79-a9a0-caa311187d4a" providerId="ADAL" clId="{9D73EC82-ED15-0042-B72A-7F62CDFDDE20}" dt="2023-04-26T04:05:33.890" v="4292" actId="478"/>
          <ac:spMkLst>
            <pc:docMk/>
            <pc:sldMk cId="3690641905" sldId="327"/>
            <ac:spMk id="6" creationId="{295B9EA2-6891-2143-699B-1EC9934B7A97}"/>
          </ac:spMkLst>
        </pc:spChg>
        <pc:spChg chg="mod">
          <ac:chgData name="Ee Soon Hang" userId="6b1d400c-87ef-4c79-a9a0-caa311187d4a" providerId="ADAL" clId="{9D73EC82-ED15-0042-B72A-7F62CDFDDE20}" dt="2023-04-28T05:02:58.607" v="9617" actId="20577"/>
          <ac:spMkLst>
            <pc:docMk/>
            <pc:sldMk cId="3690641905" sldId="327"/>
            <ac:spMk id="9" creationId="{A56851DF-C916-CB88-FB47-9905EB7AF0BB}"/>
          </ac:spMkLst>
        </pc:spChg>
        <pc:picChg chg="mod">
          <ac:chgData name="Ee Soon Hang" userId="6b1d400c-87ef-4c79-a9a0-caa311187d4a" providerId="ADAL" clId="{9D73EC82-ED15-0042-B72A-7F62CDFDDE20}" dt="2023-04-26T04:08:16.592" v="4327" actId="1076"/>
          <ac:picMkLst>
            <pc:docMk/>
            <pc:sldMk cId="3690641905" sldId="327"/>
            <ac:picMk id="8" creationId="{AD045610-BFD8-ABEB-B101-C821B0A630B9}"/>
          </ac:picMkLst>
        </pc:picChg>
      </pc:sldChg>
      <pc:sldChg chg="modSp mod modShow">
        <pc:chgData name="Ee Soon Hang" userId="6b1d400c-87ef-4c79-a9a0-caa311187d4a" providerId="ADAL" clId="{9D73EC82-ED15-0042-B72A-7F62CDFDDE20}" dt="2023-04-28T03:45:19.301" v="9434" actId="729"/>
        <pc:sldMkLst>
          <pc:docMk/>
          <pc:sldMk cId="2911185183" sldId="329"/>
        </pc:sldMkLst>
        <pc:spChg chg="mod">
          <ac:chgData name="Ee Soon Hang" userId="6b1d400c-87ef-4c79-a9a0-caa311187d4a" providerId="ADAL" clId="{9D73EC82-ED15-0042-B72A-7F62CDFDDE20}" dt="2023-04-27T15:34:44.895" v="7362" actId="20577"/>
          <ac:spMkLst>
            <pc:docMk/>
            <pc:sldMk cId="2911185183" sldId="329"/>
            <ac:spMk id="2" creationId="{4323D1EE-C32C-53C1-757A-AE3E8EDCB384}"/>
          </ac:spMkLst>
        </pc:spChg>
      </pc:sldChg>
      <pc:sldChg chg="modSp mod">
        <pc:chgData name="Ee Soon Hang" userId="6b1d400c-87ef-4c79-a9a0-caa311187d4a" providerId="ADAL" clId="{9D73EC82-ED15-0042-B72A-7F62CDFDDE20}" dt="2023-04-26T08:59:51.216" v="6791" actId="20577"/>
        <pc:sldMkLst>
          <pc:docMk/>
          <pc:sldMk cId="526626372" sldId="335"/>
        </pc:sldMkLst>
        <pc:spChg chg="mod">
          <ac:chgData name="Ee Soon Hang" userId="6b1d400c-87ef-4c79-a9a0-caa311187d4a" providerId="ADAL" clId="{9D73EC82-ED15-0042-B72A-7F62CDFDDE20}" dt="2023-04-26T08:59:51.216" v="6791" actId="20577"/>
          <ac:spMkLst>
            <pc:docMk/>
            <pc:sldMk cId="526626372" sldId="335"/>
            <ac:spMk id="3" creationId="{6555E2EF-39E4-B5AE-143F-26AB1738E473}"/>
          </ac:spMkLst>
        </pc:spChg>
      </pc:sldChg>
      <pc:sldChg chg="addSp delSp modSp mod modTransition modClrScheme modShow chgLayout">
        <pc:chgData name="Ee Soon Hang" userId="6b1d400c-87ef-4c79-a9a0-caa311187d4a" providerId="ADAL" clId="{9D73EC82-ED15-0042-B72A-7F62CDFDDE20}" dt="2023-04-26T08:59:00.482" v="6711" actId="478"/>
        <pc:sldMkLst>
          <pc:docMk/>
          <pc:sldMk cId="1592381785" sldId="336"/>
        </pc:sldMkLst>
        <pc:spChg chg="del mod ord">
          <ac:chgData name="Ee Soon Hang" userId="6b1d400c-87ef-4c79-a9a0-caa311187d4a" providerId="ADAL" clId="{9D73EC82-ED15-0042-B72A-7F62CDFDDE20}" dt="2023-04-26T08:58:57.390" v="6709" actId="478"/>
          <ac:spMkLst>
            <pc:docMk/>
            <pc:sldMk cId="1592381785" sldId="336"/>
            <ac:spMk id="2" creationId="{7E37BB13-4AF5-4C37-A4E4-C8EBF618E4D4}"/>
          </ac:spMkLst>
        </pc:spChg>
        <pc:spChg chg="del">
          <ac:chgData name="Ee Soon Hang" userId="6b1d400c-87ef-4c79-a9a0-caa311187d4a" providerId="ADAL" clId="{9D73EC82-ED15-0042-B72A-7F62CDFDDE20}" dt="2023-04-26T04:13:05.579" v="4332" actId="478"/>
          <ac:spMkLst>
            <pc:docMk/>
            <pc:sldMk cId="1592381785" sldId="336"/>
            <ac:spMk id="3" creationId="{15F5CAEF-2A13-4560-AAF3-0F8CD9FE1CF7}"/>
          </ac:spMkLst>
        </pc:spChg>
        <pc:spChg chg="del">
          <ac:chgData name="Ee Soon Hang" userId="6b1d400c-87ef-4c79-a9a0-caa311187d4a" providerId="ADAL" clId="{9D73EC82-ED15-0042-B72A-7F62CDFDDE20}" dt="2023-04-26T04:13:03.717" v="4331" actId="478"/>
          <ac:spMkLst>
            <pc:docMk/>
            <pc:sldMk cId="1592381785" sldId="336"/>
            <ac:spMk id="4" creationId="{57E114A7-DC0A-4A72-830D-FAA9026E9DDC}"/>
          </ac:spMkLst>
        </pc:spChg>
        <pc:spChg chg="add mod">
          <ac:chgData name="Ee Soon Hang" userId="6b1d400c-87ef-4c79-a9a0-caa311187d4a" providerId="ADAL" clId="{9D73EC82-ED15-0042-B72A-7F62CDFDDE20}" dt="2023-04-26T06:24:37.924" v="4580" actId="12788"/>
          <ac:spMkLst>
            <pc:docMk/>
            <pc:sldMk cId="1592381785" sldId="336"/>
            <ac:spMk id="4" creationId="{730E46B0-3A4F-96D2-F873-98C6E2CB7558}"/>
          </ac:spMkLst>
        </pc:spChg>
        <pc:spChg chg="add mod">
          <ac:chgData name="Ee Soon Hang" userId="6b1d400c-87ef-4c79-a9a0-caa311187d4a" providerId="ADAL" clId="{9D73EC82-ED15-0042-B72A-7F62CDFDDE20}" dt="2023-04-26T06:40:01.536" v="4978" actId="207"/>
          <ac:spMkLst>
            <pc:docMk/>
            <pc:sldMk cId="1592381785" sldId="336"/>
            <ac:spMk id="5" creationId="{E7A7E6AB-0DA3-DE35-138F-EF4C08B390F1}"/>
          </ac:spMkLst>
        </pc:spChg>
        <pc:spChg chg="del">
          <ac:chgData name="Ee Soon Hang" userId="6b1d400c-87ef-4c79-a9a0-caa311187d4a" providerId="ADAL" clId="{9D73EC82-ED15-0042-B72A-7F62CDFDDE20}" dt="2023-04-26T04:16:12.137" v="4333" actId="478"/>
          <ac:spMkLst>
            <pc:docMk/>
            <pc:sldMk cId="1592381785" sldId="336"/>
            <ac:spMk id="5" creationId="{F70419B2-F393-4213-A2F2-54D877B3EE40}"/>
          </ac:spMkLst>
        </pc:spChg>
        <pc:spChg chg="add mod">
          <ac:chgData name="Ee Soon Hang" userId="6b1d400c-87ef-4c79-a9a0-caa311187d4a" providerId="ADAL" clId="{9D73EC82-ED15-0042-B72A-7F62CDFDDE20}" dt="2023-04-26T06:41:06.322" v="4989" actId="207"/>
          <ac:spMkLst>
            <pc:docMk/>
            <pc:sldMk cId="1592381785" sldId="336"/>
            <ac:spMk id="6" creationId="{41539039-46BE-A042-834A-17ED5B0962C8}"/>
          </ac:spMkLst>
        </pc:spChg>
        <pc:spChg chg="del">
          <ac:chgData name="Ee Soon Hang" userId="6b1d400c-87ef-4c79-a9a0-caa311187d4a" providerId="ADAL" clId="{9D73EC82-ED15-0042-B72A-7F62CDFDDE20}" dt="2023-04-26T04:16:12.137" v="4333" actId="478"/>
          <ac:spMkLst>
            <pc:docMk/>
            <pc:sldMk cId="1592381785" sldId="336"/>
            <ac:spMk id="6" creationId="{FB02A17B-8C7F-4600-9FBE-49BE31E3E1FA}"/>
          </ac:spMkLst>
        </pc:spChg>
        <pc:spChg chg="del">
          <ac:chgData name="Ee Soon Hang" userId="6b1d400c-87ef-4c79-a9a0-caa311187d4a" providerId="ADAL" clId="{9D73EC82-ED15-0042-B72A-7F62CDFDDE20}" dt="2023-04-26T04:16:12.137" v="4333" actId="478"/>
          <ac:spMkLst>
            <pc:docMk/>
            <pc:sldMk cId="1592381785" sldId="336"/>
            <ac:spMk id="7" creationId="{A83EA85C-EBA3-4B50-86CE-7FD4A374EC95}"/>
          </ac:spMkLst>
        </pc:spChg>
        <pc:spChg chg="del">
          <ac:chgData name="Ee Soon Hang" userId="6b1d400c-87ef-4c79-a9a0-caa311187d4a" providerId="ADAL" clId="{9D73EC82-ED15-0042-B72A-7F62CDFDDE20}" dt="2023-04-26T04:16:12.137" v="4333" actId="478"/>
          <ac:spMkLst>
            <pc:docMk/>
            <pc:sldMk cId="1592381785" sldId="336"/>
            <ac:spMk id="8" creationId="{107A6D8A-72F9-4BD4-A4AE-69013301D93C}"/>
          </ac:spMkLst>
        </pc:spChg>
        <pc:spChg chg="del">
          <ac:chgData name="Ee Soon Hang" userId="6b1d400c-87ef-4c79-a9a0-caa311187d4a" providerId="ADAL" clId="{9D73EC82-ED15-0042-B72A-7F62CDFDDE20}" dt="2023-04-26T04:16:12.137" v="4333" actId="478"/>
          <ac:spMkLst>
            <pc:docMk/>
            <pc:sldMk cId="1592381785" sldId="336"/>
            <ac:spMk id="9" creationId="{8C01D04F-A541-4735-B655-9BDF5313C65C}"/>
          </ac:spMkLst>
        </pc:spChg>
        <pc:spChg chg="add mod">
          <ac:chgData name="Ee Soon Hang" userId="6b1d400c-87ef-4c79-a9a0-caa311187d4a" providerId="ADAL" clId="{9D73EC82-ED15-0042-B72A-7F62CDFDDE20}" dt="2023-04-26T06:40:01.536" v="4978" actId="207"/>
          <ac:spMkLst>
            <pc:docMk/>
            <pc:sldMk cId="1592381785" sldId="336"/>
            <ac:spMk id="9" creationId="{AA459443-0D11-1BA6-CB68-5B2DEE594D6A}"/>
          </ac:spMkLst>
        </pc:spChg>
        <pc:spChg chg="add mod">
          <ac:chgData name="Ee Soon Hang" userId="6b1d400c-87ef-4c79-a9a0-caa311187d4a" providerId="ADAL" clId="{9D73EC82-ED15-0042-B72A-7F62CDFDDE20}" dt="2023-04-26T06:28:37.482" v="4714" actId="1582"/>
          <ac:spMkLst>
            <pc:docMk/>
            <pc:sldMk cId="1592381785" sldId="336"/>
            <ac:spMk id="10" creationId="{634D1A3A-72C0-792A-0409-71EDE06FA049}"/>
          </ac:spMkLst>
        </pc:spChg>
        <pc:spChg chg="del">
          <ac:chgData name="Ee Soon Hang" userId="6b1d400c-87ef-4c79-a9a0-caa311187d4a" providerId="ADAL" clId="{9D73EC82-ED15-0042-B72A-7F62CDFDDE20}" dt="2023-04-26T04:16:12.137" v="4333" actId="478"/>
          <ac:spMkLst>
            <pc:docMk/>
            <pc:sldMk cId="1592381785" sldId="336"/>
            <ac:spMk id="10" creationId="{B3247631-4CDA-4DAE-BFB7-19E0E06A3FEC}"/>
          </ac:spMkLst>
        </pc:spChg>
        <pc:spChg chg="del">
          <ac:chgData name="Ee Soon Hang" userId="6b1d400c-87ef-4c79-a9a0-caa311187d4a" providerId="ADAL" clId="{9D73EC82-ED15-0042-B72A-7F62CDFDDE20}" dt="2023-04-26T04:16:12.137" v="4333" actId="478"/>
          <ac:spMkLst>
            <pc:docMk/>
            <pc:sldMk cId="1592381785" sldId="336"/>
            <ac:spMk id="11" creationId="{44E7FBD4-2705-45F7-AB4F-8925DE1DB8D3}"/>
          </ac:spMkLst>
        </pc:spChg>
        <pc:spChg chg="add mod">
          <ac:chgData name="Ee Soon Hang" userId="6b1d400c-87ef-4c79-a9a0-caa311187d4a" providerId="ADAL" clId="{9D73EC82-ED15-0042-B72A-7F62CDFDDE20}" dt="2023-04-26T08:55:24.786" v="6594" actId="208"/>
          <ac:spMkLst>
            <pc:docMk/>
            <pc:sldMk cId="1592381785" sldId="336"/>
            <ac:spMk id="11" creationId="{70BD0379-33BB-FF00-E3FB-B9957A240BAA}"/>
          </ac:spMkLst>
        </pc:spChg>
        <pc:spChg chg="del">
          <ac:chgData name="Ee Soon Hang" userId="6b1d400c-87ef-4c79-a9a0-caa311187d4a" providerId="ADAL" clId="{9D73EC82-ED15-0042-B72A-7F62CDFDDE20}" dt="2023-04-26T04:16:12.137" v="4333" actId="478"/>
          <ac:spMkLst>
            <pc:docMk/>
            <pc:sldMk cId="1592381785" sldId="336"/>
            <ac:spMk id="12" creationId="{7F67EAD8-DD92-4AEB-8BE7-53E5FA194B44}"/>
          </ac:spMkLst>
        </pc:spChg>
        <pc:spChg chg="add mod">
          <ac:chgData name="Ee Soon Hang" userId="6b1d400c-87ef-4c79-a9a0-caa311187d4a" providerId="ADAL" clId="{9D73EC82-ED15-0042-B72A-7F62CDFDDE20}" dt="2023-04-26T06:30:01.382" v="4747" actId="1076"/>
          <ac:spMkLst>
            <pc:docMk/>
            <pc:sldMk cId="1592381785" sldId="336"/>
            <ac:spMk id="12" creationId="{C9F8E5B7-ABC4-C8CC-F44E-213B11066F3F}"/>
          </ac:spMkLst>
        </pc:spChg>
        <pc:spChg chg="mod ord">
          <ac:chgData name="Ee Soon Hang" userId="6b1d400c-87ef-4c79-a9a0-caa311187d4a" providerId="ADAL" clId="{9D73EC82-ED15-0042-B72A-7F62CDFDDE20}" dt="2023-04-26T06:37:43.303" v="4946" actId="700"/>
          <ac:spMkLst>
            <pc:docMk/>
            <pc:sldMk cId="1592381785" sldId="336"/>
            <ac:spMk id="13" creationId="{3C6E5E06-8936-476F-A154-802EC60B090E}"/>
          </ac:spMkLst>
        </pc:spChg>
        <pc:spChg chg="del">
          <ac:chgData name="Ee Soon Hang" userId="6b1d400c-87ef-4c79-a9a0-caa311187d4a" providerId="ADAL" clId="{9D73EC82-ED15-0042-B72A-7F62CDFDDE20}" dt="2023-04-26T04:16:30.134" v="4341" actId="478"/>
          <ac:spMkLst>
            <pc:docMk/>
            <pc:sldMk cId="1592381785" sldId="336"/>
            <ac:spMk id="15" creationId="{95E86CB6-A909-A345-F624-A573F713117A}"/>
          </ac:spMkLst>
        </pc:spChg>
        <pc:spChg chg="add del mod">
          <ac:chgData name="Ee Soon Hang" userId="6b1d400c-87ef-4c79-a9a0-caa311187d4a" providerId="ADAL" clId="{9D73EC82-ED15-0042-B72A-7F62CDFDDE20}" dt="2023-04-26T04:16:25.563" v="4339" actId="478"/>
          <ac:spMkLst>
            <pc:docMk/>
            <pc:sldMk cId="1592381785" sldId="336"/>
            <ac:spMk id="16" creationId="{E5372DC2-72EE-3F43-0819-026B9AED2BAC}"/>
          </ac:spMkLst>
        </pc:spChg>
        <pc:spChg chg="add mod">
          <ac:chgData name="Ee Soon Hang" userId="6b1d400c-87ef-4c79-a9a0-caa311187d4a" providerId="ADAL" clId="{9D73EC82-ED15-0042-B72A-7F62CDFDDE20}" dt="2023-04-26T06:40:24.607" v="4982" actId="207"/>
          <ac:spMkLst>
            <pc:docMk/>
            <pc:sldMk cId="1592381785" sldId="336"/>
            <ac:spMk id="18" creationId="{22CF05E6-4736-46FA-9133-7E0C8EB0CE19}"/>
          </ac:spMkLst>
        </pc:spChg>
        <pc:spChg chg="add del mod">
          <ac:chgData name="Ee Soon Hang" userId="6b1d400c-87ef-4c79-a9a0-caa311187d4a" providerId="ADAL" clId="{9D73EC82-ED15-0042-B72A-7F62CDFDDE20}" dt="2023-04-26T04:16:19.082" v="4336" actId="478"/>
          <ac:spMkLst>
            <pc:docMk/>
            <pc:sldMk cId="1592381785" sldId="336"/>
            <ac:spMk id="18" creationId="{79F0CDA5-4692-A823-6D42-75F3DA3A4C8D}"/>
          </ac:spMkLst>
        </pc:spChg>
        <pc:spChg chg="add mod">
          <ac:chgData name="Ee Soon Hang" userId="6b1d400c-87ef-4c79-a9a0-caa311187d4a" providerId="ADAL" clId="{9D73EC82-ED15-0042-B72A-7F62CDFDDE20}" dt="2023-04-26T06:40:24.607" v="4982" actId="207"/>
          <ac:spMkLst>
            <pc:docMk/>
            <pc:sldMk cId="1592381785" sldId="336"/>
            <ac:spMk id="19" creationId="{09579A40-C47F-4D50-F074-E761C53491CA}"/>
          </ac:spMkLst>
        </pc:spChg>
        <pc:spChg chg="add del mod">
          <ac:chgData name="Ee Soon Hang" userId="6b1d400c-87ef-4c79-a9a0-caa311187d4a" providerId="ADAL" clId="{9D73EC82-ED15-0042-B72A-7F62CDFDDE20}" dt="2023-04-26T04:16:19.082" v="4336" actId="478"/>
          <ac:spMkLst>
            <pc:docMk/>
            <pc:sldMk cId="1592381785" sldId="336"/>
            <ac:spMk id="20" creationId="{A5EA6361-51D6-E348-BC2E-6F2F335C0553}"/>
          </ac:spMkLst>
        </pc:spChg>
        <pc:spChg chg="add mod">
          <ac:chgData name="Ee Soon Hang" userId="6b1d400c-87ef-4c79-a9a0-caa311187d4a" providerId="ADAL" clId="{9D73EC82-ED15-0042-B72A-7F62CDFDDE20}" dt="2023-04-26T06:41:00.210" v="4988" actId="207"/>
          <ac:spMkLst>
            <pc:docMk/>
            <pc:sldMk cId="1592381785" sldId="336"/>
            <ac:spMk id="20" creationId="{DD0A0EC5-A1C4-AA43-4317-D403069C5117}"/>
          </ac:spMkLst>
        </pc:spChg>
        <pc:spChg chg="add del mod">
          <ac:chgData name="Ee Soon Hang" userId="6b1d400c-87ef-4c79-a9a0-caa311187d4a" providerId="ADAL" clId="{9D73EC82-ED15-0042-B72A-7F62CDFDDE20}" dt="2023-04-26T04:16:19.082" v="4336" actId="478"/>
          <ac:spMkLst>
            <pc:docMk/>
            <pc:sldMk cId="1592381785" sldId="336"/>
            <ac:spMk id="22" creationId="{710D4BB3-52F5-D466-EC7C-27C469F3C16C}"/>
          </ac:spMkLst>
        </pc:spChg>
        <pc:spChg chg="add mod">
          <ac:chgData name="Ee Soon Hang" userId="6b1d400c-87ef-4c79-a9a0-caa311187d4a" providerId="ADAL" clId="{9D73EC82-ED15-0042-B72A-7F62CDFDDE20}" dt="2023-04-26T06:40:44.961" v="4984" actId="207"/>
          <ac:spMkLst>
            <pc:docMk/>
            <pc:sldMk cId="1592381785" sldId="336"/>
            <ac:spMk id="24" creationId="{28329DD2-6145-1F69-8F02-D8C0A7CDCB04}"/>
          </ac:spMkLst>
        </pc:spChg>
        <pc:spChg chg="add del mod">
          <ac:chgData name="Ee Soon Hang" userId="6b1d400c-87ef-4c79-a9a0-caa311187d4a" providerId="ADAL" clId="{9D73EC82-ED15-0042-B72A-7F62CDFDDE20}" dt="2023-04-26T04:16:27.484" v="4340" actId="478"/>
          <ac:spMkLst>
            <pc:docMk/>
            <pc:sldMk cId="1592381785" sldId="336"/>
            <ac:spMk id="24" creationId="{A8BAD68B-6665-A1CD-111E-CBD57C4214D6}"/>
          </ac:spMkLst>
        </pc:spChg>
        <pc:spChg chg="add mod">
          <ac:chgData name="Ee Soon Hang" userId="6b1d400c-87ef-4c79-a9a0-caa311187d4a" providerId="ADAL" clId="{9D73EC82-ED15-0042-B72A-7F62CDFDDE20}" dt="2023-04-26T06:40:44.961" v="4984" actId="207"/>
          <ac:spMkLst>
            <pc:docMk/>
            <pc:sldMk cId="1592381785" sldId="336"/>
            <ac:spMk id="25" creationId="{ADDDFC0A-B761-8886-B14E-4D736AAC7784}"/>
          </ac:spMkLst>
        </pc:spChg>
        <pc:spChg chg="add del mod ord">
          <ac:chgData name="Ee Soon Hang" userId="6b1d400c-87ef-4c79-a9a0-caa311187d4a" providerId="ADAL" clId="{9D73EC82-ED15-0042-B72A-7F62CDFDDE20}" dt="2023-04-26T06:37:33.870" v="4945" actId="700"/>
          <ac:spMkLst>
            <pc:docMk/>
            <pc:sldMk cId="1592381785" sldId="336"/>
            <ac:spMk id="26" creationId="{148C4EB2-7019-8FDB-DC95-4247BE033ED0}"/>
          </ac:spMkLst>
        </pc:spChg>
        <pc:spChg chg="add del mod">
          <ac:chgData name="Ee Soon Hang" userId="6b1d400c-87ef-4c79-a9a0-caa311187d4a" providerId="ADAL" clId="{9D73EC82-ED15-0042-B72A-7F62CDFDDE20}" dt="2023-04-26T04:16:19.082" v="4336" actId="478"/>
          <ac:spMkLst>
            <pc:docMk/>
            <pc:sldMk cId="1592381785" sldId="336"/>
            <ac:spMk id="26" creationId="{D7B73A64-2869-9744-E613-72E241F0B7A0}"/>
          </ac:spMkLst>
        </pc:spChg>
        <pc:spChg chg="add del mod ord">
          <ac:chgData name="Ee Soon Hang" userId="6b1d400c-87ef-4c79-a9a0-caa311187d4a" providerId="ADAL" clId="{9D73EC82-ED15-0042-B72A-7F62CDFDDE20}" dt="2023-04-26T06:37:47.956" v="4947" actId="478"/>
          <ac:spMkLst>
            <pc:docMk/>
            <pc:sldMk cId="1592381785" sldId="336"/>
            <ac:spMk id="27" creationId="{A7963C09-B7F8-501C-C848-B2EAEBE304F3}"/>
          </ac:spMkLst>
        </pc:spChg>
        <pc:spChg chg="add mod">
          <ac:chgData name="Ee Soon Hang" userId="6b1d400c-87ef-4c79-a9a0-caa311187d4a" providerId="ADAL" clId="{9D73EC82-ED15-0042-B72A-7F62CDFDDE20}" dt="2023-04-26T06:41:11.603" v="4990" actId="207"/>
          <ac:spMkLst>
            <pc:docMk/>
            <pc:sldMk cId="1592381785" sldId="336"/>
            <ac:spMk id="28" creationId="{31430EC5-55A6-E43A-5302-EA92857DCF8E}"/>
          </ac:spMkLst>
        </pc:spChg>
        <pc:spChg chg="add del mod">
          <ac:chgData name="Ee Soon Hang" userId="6b1d400c-87ef-4c79-a9a0-caa311187d4a" providerId="ADAL" clId="{9D73EC82-ED15-0042-B72A-7F62CDFDDE20}" dt="2023-04-26T04:16:19.082" v="4336" actId="478"/>
          <ac:spMkLst>
            <pc:docMk/>
            <pc:sldMk cId="1592381785" sldId="336"/>
            <ac:spMk id="28" creationId="{D209B9E2-CC29-E49D-BDC4-9E0330898F92}"/>
          </ac:spMkLst>
        </pc:spChg>
        <pc:spChg chg="add del mod">
          <ac:chgData name="Ee Soon Hang" userId="6b1d400c-87ef-4c79-a9a0-caa311187d4a" providerId="ADAL" clId="{9D73EC82-ED15-0042-B72A-7F62CDFDDE20}" dt="2023-04-26T04:16:19.082" v="4336" actId="478"/>
          <ac:spMkLst>
            <pc:docMk/>
            <pc:sldMk cId="1592381785" sldId="336"/>
            <ac:spMk id="30" creationId="{A8518C26-3A6D-6DB0-D5B4-456E9B68AB3C}"/>
          </ac:spMkLst>
        </pc:spChg>
        <pc:spChg chg="add del mod">
          <ac:chgData name="Ee Soon Hang" userId="6b1d400c-87ef-4c79-a9a0-caa311187d4a" providerId="ADAL" clId="{9D73EC82-ED15-0042-B72A-7F62CDFDDE20}" dt="2023-04-26T06:40:53.158" v="4987"/>
          <ac:spMkLst>
            <pc:docMk/>
            <pc:sldMk cId="1592381785" sldId="336"/>
            <ac:spMk id="32" creationId="{6FBAA73E-53B6-6E7C-E541-40528200C0A2}"/>
          </ac:spMkLst>
        </pc:spChg>
        <pc:spChg chg="add del mod">
          <ac:chgData name="Ee Soon Hang" userId="6b1d400c-87ef-4c79-a9a0-caa311187d4a" providerId="ADAL" clId="{9D73EC82-ED15-0042-B72A-7F62CDFDDE20}" dt="2023-04-26T08:59:00.482" v="6711" actId="478"/>
          <ac:spMkLst>
            <pc:docMk/>
            <pc:sldMk cId="1592381785" sldId="336"/>
            <ac:spMk id="34" creationId="{18E55FE4-97D5-E188-F272-141A8D30AF58}"/>
          </ac:spMkLst>
        </pc:spChg>
        <pc:spChg chg="add mod">
          <ac:chgData name="Ee Soon Hang" userId="6b1d400c-87ef-4c79-a9a0-caa311187d4a" providerId="ADAL" clId="{9D73EC82-ED15-0042-B72A-7F62CDFDDE20}" dt="2023-04-26T08:58:57.800" v="6710"/>
          <ac:spMkLst>
            <pc:docMk/>
            <pc:sldMk cId="1592381785" sldId="336"/>
            <ac:spMk id="35" creationId="{FFF63C5E-FCFF-BAF0-F726-D816524A406B}"/>
          </ac:spMkLst>
        </pc:spChg>
        <pc:picChg chg="add mod">
          <ac:chgData name="Ee Soon Hang" userId="6b1d400c-87ef-4c79-a9a0-caa311187d4a" providerId="ADAL" clId="{9D73EC82-ED15-0042-B72A-7F62CDFDDE20}" dt="2023-04-26T06:24:05.663" v="4574" actId="1038"/>
          <ac:picMkLst>
            <pc:docMk/>
            <pc:sldMk cId="1592381785" sldId="336"/>
            <ac:picMk id="3" creationId="{0EC2D13D-297D-4D31-4B4F-457EAAF99AC2}"/>
          </ac:picMkLst>
        </pc:picChg>
        <pc:cxnChg chg="add mod">
          <ac:chgData name="Ee Soon Hang" userId="6b1d400c-87ef-4c79-a9a0-caa311187d4a" providerId="ADAL" clId="{9D73EC82-ED15-0042-B72A-7F62CDFDDE20}" dt="2023-04-26T06:39:55.530" v="4977" actId="208"/>
          <ac:cxnSpMkLst>
            <pc:docMk/>
            <pc:sldMk cId="1592381785" sldId="336"/>
            <ac:cxnSpMk id="8" creationId="{6FF27979-07F9-BCA9-A58D-C55FA7D3472B}"/>
          </ac:cxnSpMkLst>
        </pc:cxnChg>
        <pc:cxnChg chg="add mod">
          <ac:chgData name="Ee Soon Hang" userId="6b1d400c-87ef-4c79-a9a0-caa311187d4a" providerId="ADAL" clId="{9D73EC82-ED15-0042-B72A-7F62CDFDDE20}" dt="2023-04-26T06:30:06.745" v="4755" actId="1036"/>
          <ac:cxnSpMkLst>
            <pc:docMk/>
            <pc:sldMk cId="1592381785" sldId="336"/>
            <ac:cxnSpMk id="14" creationId="{29713023-F344-3E2E-DCEB-5D49A20EB208}"/>
          </ac:cxnSpMkLst>
        </pc:cxnChg>
        <pc:cxnChg chg="add mod">
          <ac:chgData name="Ee Soon Hang" userId="6b1d400c-87ef-4c79-a9a0-caa311187d4a" providerId="ADAL" clId="{9D73EC82-ED15-0042-B72A-7F62CDFDDE20}" dt="2023-04-26T06:40:22.422" v="4981" actId="208"/>
          <ac:cxnSpMkLst>
            <pc:docMk/>
            <pc:sldMk cId="1592381785" sldId="336"/>
            <ac:cxnSpMk id="21" creationId="{8C5823BA-0EE5-06D3-A21C-A3847AAA895A}"/>
          </ac:cxnSpMkLst>
        </pc:cxnChg>
        <pc:cxnChg chg="add mod">
          <ac:chgData name="Ee Soon Hang" userId="6b1d400c-87ef-4c79-a9a0-caa311187d4a" providerId="ADAL" clId="{9D73EC82-ED15-0042-B72A-7F62CDFDDE20}" dt="2023-04-26T06:40:41.643" v="4983" actId="208"/>
          <ac:cxnSpMkLst>
            <pc:docMk/>
            <pc:sldMk cId="1592381785" sldId="336"/>
            <ac:cxnSpMk id="29" creationId="{8221A4F6-3DF2-43F2-A5DE-022538D395A4}"/>
          </ac:cxnSpMkLst>
        </pc:cxnChg>
      </pc:sldChg>
      <pc:sldChg chg="modSp mod">
        <pc:chgData name="Ee Soon Hang" userId="6b1d400c-87ef-4c79-a9a0-caa311187d4a" providerId="ADAL" clId="{9D73EC82-ED15-0042-B72A-7F62CDFDDE20}" dt="2023-04-27T14:51:47.393" v="7359" actId="20577"/>
        <pc:sldMkLst>
          <pc:docMk/>
          <pc:sldMk cId="1596707489" sldId="337"/>
        </pc:sldMkLst>
        <pc:spChg chg="mod">
          <ac:chgData name="Ee Soon Hang" userId="6b1d400c-87ef-4c79-a9a0-caa311187d4a" providerId="ADAL" clId="{9D73EC82-ED15-0042-B72A-7F62CDFDDE20}" dt="2023-04-27T14:51:47.393" v="7359" actId="20577"/>
          <ac:spMkLst>
            <pc:docMk/>
            <pc:sldMk cId="1596707489" sldId="337"/>
            <ac:spMk id="2" creationId="{4323D1EE-C32C-53C1-757A-AE3E8EDCB384}"/>
          </ac:spMkLst>
        </pc:spChg>
      </pc:sldChg>
      <pc:sldChg chg="modSp mod">
        <pc:chgData name="Ee Soon Hang" userId="6b1d400c-87ef-4c79-a9a0-caa311187d4a" providerId="ADAL" clId="{9D73EC82-ED15-0042-B72A-7F62CDFDDE20}" dt="2023-04-27T14:51:43.356" v="7357" actId="20577"/>
        <pc:sldMkLst>
          <pc:docMk/>
          <pc:sldMk cId="733165356" sldId="338"/>
        </pc:sldMkLst>
        <pc:spChg chg="mod">
          <ac:chgData name="Ee Soon Hang" userId="6b1d400c-87ef-4c79-a9a0-caa311187d4a" providerId="ADAL" clId="{9D73EC82-ED15-0042-B72A-7F62CDFDDE20}" dt="2023-04-27T14:51:43.356" v="7357" actId="20577"/>
          <ac:spMkLst>
            <pc:docMk/>
            <pc:sldMk cId="733165356" sldId="338"/>
            <ac:spMk id="2" creationId="{4323D1EE-C32C-53C1-757A-AE3E8EDCB384}"/>
          </ac:spMkLst>
        </pc:spChg>
      </pc:sldChg>
      <pc:sldChg chg="delSp modSp mod">
        <pc:chgData name="Ee Soon Hang" userId="6b1d400c-87ef-4c79-a9a0-caa311187d4a" providerId="ADAL" clId="{9D73EC82-ED15-0042-B72A-7F62CDFDDE20}" dt="2023-04-28T09:37:20.608" v="9732" actId="478"/>
        <pc:sldMkLst>
          <pc:docMk/>
          <pc:sldMk cId="4176803226" sldId="339"/>
        </pc:sldMkLst>
        <pc:spChg chg="mod">
          <ac:chgData name="Ee Soon Hang" userId="6b1d400c-87ef-4c79-a9a0-caa311187d4a" providerId="ADAL" clId="{9D73EC82-ED15-0042-B72A-7F62CDFDDE20}" dt="2023-04-26T04:17:30.009" v="4370" actId="20577"/>
          <ac:spMkLst>
            <pc:docMk/>
            <pc:sldMk cId="4176803226" sldId="339"/>
            <ac:spMk id="2" creationId="{38FFA191-5CCC-43CB-BD83-4F80ED362608}"/>
          </ac:spMkLst>
        </pc:spChg>
        <pc:spChg chg="del">
          <ac:chgData name="Ee Soon Hang" userId="6b1d400c-87ef-4c79-a9a0-caa311187d4a" providerId="ADAL" clId="{9D73EC82-ED15-0042-B72A-7F62CDFDDE20}" dt="2023-04-28T09:37:20.608" v="9732" actId="478"/>
          <ac:spMkLst>
            <pc:docMk/>
            <pc:sldMk cId="4176803226" sldId="339"/>
            <ac:spMk id="4" creationId="{31B56365-A39B-4311-A4B2-9532A148078E}"/>
          </ac:spMkLst>
        </pc:spChg>
        <pc:spChg chg="del">
          <ac:chgData name="Ee Soon Hang" userId="6b1d400c-87ef-4c79-a9a0-caa311187d4a" providerId="ADAL" clId="{9D73EC82-ED15-0042-B72A-7F62CDFDDE20}" dt="2023-04-28T09:37:18.796" v="9731" actId="478"/>
          <ac:spMkLst>
            <pc:docMk/>
            <pc:sldMk cId="4176803226" sldId="339"/>
            <ac:spMk id="5" creationId="{90A0DE57-FED1-462B-9C3B-B490B238436D}"/>
          </ac:spMkLst>
        </pc:spChg>
      </pc:sldChg>
      <pc:sldChg chg="addSp delSp modSp mod ord modShow">
        <pc:chgData name="Ee Soon Hang" userId="6b1d400c-87ef-4c79-a9a0-caa311187d4a" providerId="ADAL" clId="{9D73EC82-ED15-0042-B72A-7F62CDFDDE20}" dt="2023-04-28T09:41:11.855" v="9754" actId="478"/>
        <pc:sldMkLst>
          <pc:docMk/>
          <pc:sldMk cId="1820427139" sldId="340"/>
        </pc:sldMkLst>
        <pc:spChg chg="add del mod">
          <ac:chgData name="Ee Soon Hang" userId="6b1d400c-87ef-4c79-a9a0-caa311187d4a" providerId="ADAL" clId="{9D73EC82-ED15-0042-B72A-7F62CDFDDE20}" dt="2023-04-28T09:41:11.855" v="9754" actId="478"/>
          <ac:spMkLst>
            <pc:docMk/>
            <pc:sldMk cId="1820427139" sldId="340"/>
            <ac:spMk id="4" creationId="{4AB81117-C403-F24E-B771-3583FD30EFD1}"/>
          </ac:spMkLst>
        </pc:spChg>
      </pc:sldChg>
      <pc:sldChg chg="delSp mod">
        <pc:chgData name="Ee Soon Hang" userId="6b1d400c-87ef-4c79-a9a0-caa311187d4a" providerId="ADAL" clId="{9D73EC82-ED15-0042-B72A-7F62CDFDDE20}" dt="2023-04-28T09:35:27.367" v="9710" actId="478"/>
        <pc:sldMkLst>
          <pc:docMk/>
          <pc:sldMk cId="3117759721" sldId="362"/>
        </pc:sldMkLst>
        <pc:spChg chg="del">
          <ac:chgData name="Ee Soon Hang" userId="6b1d400c-87ef-4c79-a9a0-caa311187d4a" providerId="ADAL" clId="{9D73EC82-ED15-0042-B72A-7F62CDFDDE20}" dt="2023-04-28T09:35:27.367" v="9710" actId="478"/>
          <ac:spMkLst>
            <pc:docMk/>
            <pc:sldMk cId="3117759721" sldId="362"/>
            <ac:spMk id="3" creationId="{41C2EA74-B18E-C326-2721-C52850877540}"/>
          </ac:spMkLst>
        </pc:spChg>
        <pc:spChg chg="del">
          <ac:chgData name="Ee Soon Hang" userId="6b1d400c-87ef-4c79-a9a0-caa311187d4a" providerId="ADAL" clId="{9D73EC82-ED15-0042-B72A-7F62CDFDDE20}" dt="2023-04-28T09:35:25.443" v="9709" actId="478"/>
          <ac:spMkLst>
            <pc:docMk/>
            <pc:sldMk cId="3117759721" sldId="362"/>
            <ac:spMk id="33" creationId="{8D593181-179E-0124-9221-AFDB23D2458C}"/>
          </ac:spMkLst>
        </pc:spChg>
      </pc:sldChg>
      <pc:sldChg chg="delSp mod">
        <pc:chgData name="Ee Soon Hang" userId="6b1d400c-87ef-4c79-a9a0-caa311187d4a" providerId="ADAL" clId="{9D73EC82-ED15-0042-B72A-7F62CDFDDE20}" dt="2023-04-28T09:36:46.082" v="9722" actId="478"/>
        <pc:sldMkLst>
          <pc:docMk/>
          <pc:sldMk cId="1164158873" sldId="367"/>
        </pc:sldMkLst>
        <pc:spChg chg="del">
          <ac:chgData name="Ee Soon Hang" userId="6b1d400c-87ef-4c79-a9a0-caa311187d4a" providerId="ADAL" clId="{9D73EC82-ED15-0042-B72A-7F62CDFDDE20}" dt="2023-04-28T09:36:46.082" v="9722" actId="478"/>
          <ac:spMkLst>
            <pc:docMk/>
            <pc:sldMk cId="1164158873" sldId="367"/>
            <ac:spMk id="4" creationId="{2ABF2159-662A-A4CA-86E6-A589352E44CA}"/>
          </ac:spMkLst>
        </pc:spChg>
        <pc:spChg chg="del">
          <ac:chgData name="Ee Soon Hang" userId="6b1d400c-87ef-4c79-a9a0-caa311187d4a" providerId="ADAL" clId="{9D73EC82-ED15-0042-B72A-7F62CDFDDE20}" dt="2023-04-28T09:36:33.904" v="9721" actId="478"/>
          <ac:spMkLst>
            <pc:docMk/>
            <pc:sldMk cId="1164158873" sldId="367"/>
            <ac:spMk id="12" creationId="{A05BB346-0F88-AAFD-1995-AF703277B98B}"/>
          </ac:spMkLst>
        </pc:spChg>
      </pc:sldChg>
      <pc:sldChg chg="delSp mod">
        <pc:chgData name="Ee Soon Hang" userId="6b1d400c-87ef-4c79-a9a0-caa311187d4a" providerId="ADAL" clId="{9D73EC82-ED15-0042-B72A-7F62CDFDDE20}" dt="2023-04-28T09:36:52.980" v="9724" actId="478"/>
        <pc:sldMkLst>
          <pc:docMk/>
          <pc:sldMk cId="283505306" sldId="370"/>
        </pc:sldMkLst>
        <pc:spChg chg="del">
          <ac:chgData name="Ee Soon Hang" userId="6b1d400c-87ef-4c79-a9a0-caa311187d4a" providerId="ADAL" clId="{9D73EC82-ED15-0042-B72A-7F62CDFDDE20}" dt="2023-04-28T09:36:51.351" v="9723" actId="478"/>
          <ac:spMkLst>
            <pc:docMk/>
            <pc:sldMk cId="283505306" sldId="370"/>
            <ac:spMk id="4" creationId="{4420C16E-9AE5-DAC2-E84D-151B2F20D925}"/>
          </ac:spMkLst>
        </pc:spChg>
        <pc:spChg chg="del">
          <ac:chgData name="Ee Soon Hang" userId="6b1d400c-87ef-4c79-a9a0-caa311187d4a" providerId="ADAL" clId="{9D73EC82-ED15-0042-B72A-7F62CDFDDE20}" dt="2023-04-28T09:36:52.980" v="9724" actId="478"/>
          <ac:spMkLst>
            <pc:docMk/>
            <pc:sldMk cId="283505306" sldId="370"/>
            <ac:spMk id="5" creationId="{00D37FF8-EEBF-76A3-E652-E4C1036BB607}"/>
          </ac:spMkLst>
        </pc:spChg>
      </pc:sldChg>
      <pc:sldChg chg="delSp mod">
        <pc:chgData name="Ee Soon Hang" userId="6b1d400c-87ef-4c79-a9a0-caa311187d4a" providerId="ADAL" clId="{9D73EC82-ED15-0042-B72A-7F62CDFDDE20}" dt="2023-04-28T09:35:35.102" v="9711" actId="478"/>
        <pc:sldMkLst>
          <pc:docMk/>
          <pc:sldMk cId="1506677781" sldId="371"/>
        </pc:sldMkLst>
        <pc:spChg chg="del">
          <ac:chgData name="Ee Soon Hang" userId="6b1d400c-87ef-4c79-a9a0-caa311187d4a" providerId="ADAL" clId="{9D73EC82-ED15-0042-B72A-7F62CDFDDE20}" dt="2023-04-28T09:35:35.102" v="9711" actId="478"/>
          <ac:spMkLst>
            <pc:docMk/>
            <pc:sldMk cId="1506677781" sldId="371"/>
            <ac:spMk id="4" creationId="{E268C703-EAF2-D9B0-2CA8-3F2D2E65D142}"/>
          </ac:spMkLst>
        </pc:spChg>
      </pc:sldChg>
      <pc:sldChg chg="delSp mod">
        <pc:chgData name="Ee Soon Hang" userId="6b1d400c-87ef-4c79-a9a0-caa311187d4a" providerId="ADAL" clId="{9D73EC82-ED15-0042-B72A-7F62CDFDDE20}" dt="2023-04-28T09:35:53.264" v="9713" actId="478"/>
        <pc:sldMkLst>
          <pc:docMk/>
          <pc:sldMk cId="2789340909" sldId="377"/>
        </pc:sldMkLst>
        <pc:spChg chg="del">
          <ac:chgData name="Ee Soon Hang" userId="6b1d400c-87ef-4c79-a9a0-caa311187d4a" providerId="ADAL" clId="{9D73EC82-ED15-0042-B72A-7F62CDFDDE20}" dt="2023-04-28T09:35:53.264" v="9713" actId="478"/>
          <ac:spMkLst>
            <pc:docMk/>
            <pc:sldMk cId="2789340909" sldId="377"/>
            <ac:spMk id="4" creationId="{2ABF2159-662A-A4CA-86E6-A589352E44CA}"/>
          </ac:spMkLst>
        </pc:spChg>
      </pc:sldChg>
      <pc:sldChg chg="addSp modSp">
        <pc:chgData name="Ee Soon Hang" userId="6b1d400c-87ef-4c79-a9a0-caa311187d4a" providerId="ADAL" clId="{9D73EC82-ED15-0042-B72A-7F62CDFDDE20}" dt="2023-04-28T09:35:47.825" v="9712"/>
        <pc:sldMkLst>
          <pc:docMk/>
          <pc:sldMk cId="2056505000" sldId="380"/>
        </pc:sldMkLst>
        <pc:spChg chg="add mod">
          <ac:chgData name="Ee Soon Hang" userId="6b1d400c-87ef-4c79-a9a0-caa311187d4a" providerId="ADAL" clId="{9D73EC82-ED15-0042-B72A-7F62CDFDDE20}" dt="2023-04-28T09:35:47.825" v="9712"/>
          <ac:spMkLst>
            <pc:docMk/>
            <pc:sldMk cId="2056505000" sldId="380"/>
            <ac:spMk id="2" creationId="{95AA254B-015C-43DD-C214-168DEB06E763}"/>
          </ac:spMkLst>
        </pc:spChg>
      </pc:sldChg>
      <pc:sldChg chg="addSp delSp modSp mod">
        <pc:chgData name="Ee Soon Hang" userId="6b1d400c-87ef-4c79-a9a0-caa311187d4a" providerId="ADAL" clId="{9D73EC82-ED15-0042-B72A-7F62CDFDDE20}" dt="2023-04-28T09:36:12.740" v="9716"/>
        <pc:sldMkLst>
          <pc:docMk/>
          <pc:sldMk cId="75934067" sldId="381"/>
        </pc:sldMkLst>
        <pc:spChg chg="add mod">
          <ac:chgData name="Ee Soon Hang" userId="6b1d400c-87ef-4c79-a9a0-caa311187d4a" providerId="ADAL" clId="{9D73EC82-ED15-0042-B72A-7F62CDFDDE20}" dt="2023-04-28T09:36:12.740" v="9716"/>
          <ac:spMkLst>
            <pc:docMk/>
            <pc:sldMk cId="75934067" sldId="381"/>
            <ac:spMk id="2" creationId="{A555A992-5636-59E3-22D9-D8DC18AF95E6}"/>
          </ac:spMkLst>
        </pc:spChg>
        <pc:spChg chg="del">
          <ac:chgData name="Ee Soon Hang" userId="6b1d400c-87ef-4c79-a9a0-caa311187d4a" providerId="ADAL" clId="{9D73EC82-ED15-0042-B72A-7F62CDFDDE20}" dt="2023-04-28T09:35:59.683" v="9714" actId="478"/>
          <ac:spMkLst>
            <pc:docMk/>
            <pc:sldMk cId="75934067" sldId="381"/>
            <ac:spMk id="4" creationId="{2ABF2159-662A-A4CA-86E6-A589352E44CA}"/>
          </ac:spMkLst>
        </pc:spChg>
      </pc:sldChg>
      <pc:sldChg chg="delSp mod">
        <pc:chgData name="Ee Soon Hang" userId="6b1d400c-87ef-4c79-a9a0-caa311187d4a" providerId="ADAL" clId="{9D73EC82-ED15-0042-B72A-7F62CDFDDE20}" dt="2023-04-28T09:36:27.537" v="9719" actId="478"/>
        <pc:sldMkLst>
          <pc:docMk/>
          <pc:sldMk cId="202029015" sldId="385"/>
        </pc:sldMkLst>
        <pc:spChg chg="del">
          <ac:chgData name="Ee Soon Hang" userId="6b1d400c-87ef-4c79-a9a0-caa311187d4a" providerId="ADAL" clId="{9D73EC82-ED15-0042-B72A-7F62CDFDDE20}" dt="2023-04-28T09:36:27.537" v="9719" actId="478"/>
          <ac:spMkLst>
            <pc:docMk/>
            <pc:sldMk cId="202029015" sldId="385"/>
            <ac:spMk id="4" creationId="{E064650C-3298-A6D2-4535-642909699FE2}"/>
          </ac:spMkLst>
        </pc:spChg>
      </pc:sldChg>
      <pc:sldChg chg="delSp mod">
        <pc:chgData name="Ee Soon Hang" userId="6b1d400c-87ef-4c79-a9a0-caa311187d4a" providerId="ADAL" clId="{9D73EC82-ED15-0042-B72A-7F62CDFDDE20}" dt="2023-04-28T09:36:30.799" v="9720" actId="478"/>
        <pc:sldMkLst>
          <pc:docMk/>
          <pc:sldMk cId="3583275834" sldId="386"/>
        </pc:sldMkLst>
        <pc:spChg chg="del">
          <ac:chgData name="Ee Soon Hang" userId="6b1d400c-87ef-4c79-a9a0-caa311187d4a" providerId="ADAL" clId="{9D73EC82-ED15-0042-B72A-7F62CDFDDE20}" dt="2023-04-28T09:36:30.799" v="9720" actId="478"/>
          <ac:spMkLst>
            <pc:docMk/>
            <pc:sldMk cId="3583275834" sldId="386"/>
            <ac:spMk id="4" creationId="{E064650C-3298-A6D2-4535-642909699FE2}"/>
          </ac:spMkLst>
        </pc:spChg>
      </pc:sldChg>
      <pc:sldChg chg="delSp mod">
        <pc:chgData name="Ee Soon Hang" userId="6b1d400c-87ef-4c79-a9a0-caa311187d4a" providerId="ADAL" clId="{9D73EC82-ED15-0042-B72A-7F62CDFDDE20}" dt="2023-04-28T09:37:02.878" v="9726" actId="478"/>
        <pc:sldMkLst>
          <pc:docMk/>
          <pc:sldMk cId="639567393" sldId="388"/>
        </pc:sldMkLst>
        <pc:spChg chg="del">
          <ac:chgData name="Ee Soon Hang" userId="6b1d400c-87ef-4c79-a9a0-caa311187d4a" providerId="ADAL" clId="{9D73EC82-ED15-0042-B72A-7F62CDFDDE20}" dt="2023-04-28T09:37:01.093" v="9725" actId="478"/>
          <ac:spMkLst>
            <pc:docMk/>
            <pc:sldMk cId="639567393" sldId="388"/>
            <ac:spMk id="3" creationId="{15797599-3ADF-86C0-5C59-64CA3C58872C}"/>
          </ac:spMkLst>
        </pc:spChg>
        <pc:spChg chg="del">
          <ac:chgData name="Ee Soon Hang" userId="6b1d400c-87ef-4c79-a9a0-caa311187d4a" providerId="ADAL" clId="{9D73EC82-ED15-0042-B72A-7F62CDFDDE20}" dt="2023-04-28T09:37:02.878" v="9726" actId="478"/>
          <ac:spMkLst>
            <pc:docMk/>
            <pc:sldMk cId="639567393" sldId="388"/>
            <ac:spMk id="13" creationId="{D7824A6F-6882-E7EA-FD59-7E52697A7EB0}"/>
          </ac:spMkLst>
        </pc:spChg>
      </pc:sldChg>
      <pc:sldChg chg="delSp mod">
        <pc:chgData name="Ee Soon Hang" userId="6b1d400c-87ef-4c79-a9a0-caa311187d4a" providerId="ADAL" clId="{9D73EC82-ED15-0042-B72A-7F62CDFDDE20}" dt="2023-04-28T09:35:17.556" v="9707" actId="478"/>
        <pc:sldMkLst>
          <pc:docMk/>
          <pc:sldMk cId="1148822584" sldId="389"/>
        </pc:sldMkLst>
        <pc:spChg chg="del">
          <ac:chgData name="Ee Soon Hang" userId="6b1d400c-87ef-4c79-a9a0-caa311187d4a" providerId="ADAL" clId="{9D73EC82-ED15-0042-B72A-7F62CDFDDE20}" dt="2023-04-28T09:35:17.556" v="9707" actId="478"/>
          <ac:spMkLst>
            <pc:docMk/>
            <pc:sldMk cId="1148822584" sldId="389"/>
            <ac:spMk id="3" creationId="{15797599-3ADF-86C0-5C59-64CA3C58872C}"/>
          </ac:spMkLst>
        </pc:spChg>
      </pc:sldChg>
      <pc:sldChg chg="delSp mod">
        <pc:chgData name="Ee Soon Hang" userId="6b1d400c-87ef-4c79-a9a0-caa311187d4a" providerId="ADAL" clId="{9D73EC82-ED15-0042-B72A-7F62CDFDDE20}" dt="2023-04-28T09:35:20.705" v="9708" actId="478"/>
        <pc:sldMkLst>
          <pc:docMk/>
          <pc:sldMk cId="462628921" sldId="390"/>
        </pc:sldMkLst>
        <pc:spChg chg="del">
          <ac:chgData name="Ee Soon Hang" userId="6b1d400c-87ef-4c79-a9a0-caa311187d4a" providerId="ADAL" clId="{9D73EC82-ED15-0042-B72A-7F62CDFDDE20}" dt="2023-04-28T09:35:20.705" v="9708" actId="478"/>
          <ac:spMkLst>
            <pc:docMk/>
            <pc:sldMk cId="462628921" sldId="390"/>
            <ac:spMk id="3" creationId="{15797599-3ADF-86C0-5C59-64CA3C58872C}"/>
          </ac:spMkLst>
        </pc:spChg>
      </pc:sldChg>
      <pc:sldChg chg="delSp mod">
        <pc:chgData name="Ee Soon Hang" userId="6b1d400c-87ef-4c79-a9a0-caa311187d4a" providerId="ADAL" clId="{9D73EC82-ED15-0042-B72A-7F62CDFDDE20}" dt="2023-04-28T09:36:19.981" v="9717" actId="478"/>
        <pc:sldMkLst>
          <pc:docMk/>
          <pc:sldMk cId="2688124154" sldId="391"/>
        </pc:sldMkLst>
        <pc:spChg chg="del">
          <ac:chgData name="Ee Soon Hang" userId="6b1d400c-87ef-4c79-a9a0-caa311187d4a" providerId="ADAL" clId="{9D73EC82-ED15-0042-B72A-7F62CDFDDE20}" dt="2023-04-28T09:36:19.981" v="9717" actId="478"/>
          <ac:spMkLst>
            <pc:docMk/>
            <pc:sldMk cId="2688124154" sldId="391"/>
            <ac:spMk id="4" creationId="{E064650C-3298-A6D2-4535-642909699FE2}"/>
          </ac:spMkLst>
        </pc:spChg>
      </pc:sldChg>
      <pc:sldChg chg="delSp mod">
        <pc:chgData name="Ee Soon Hang" userId="6b1d400c-87ef-4c79-a9a0-caa311187d4a" providerId="ADAL" clId="{9D73EC82-ED15-0042-B72A-7F62CDFDDE20}" dt="2023-04-28T09:36:03.062" v="9715" actId="478"/>
        <pc:sldMkLst>
          <pc:docMk/>
          <pc:sldMk cId="2761903474" sldId="392"/>
        </pc:sldMkLst>
        <pc:spChg chg="del">
          <ac:chgData name="Ee Soon Hang" userId="6b1d400c-87ef-4c79-a9a0-caa311187d4a" providerId="ADAL" clId="{9D73EC82-ED15-0042-B72A-7F62CDFDDE20}" dt="2023-04-28T09:36:03.062" v="9715" actId="478"/>
          <ac:spMkLst>
            <pc:docMk/>
            <pc:sldMk cId="2761903474" sldId="392"/>
            <ac:spMk id="4" creationId="{E064650C-3298-A6D2-4535-642909699FE2}"/>
          </ac:spMkLst>
        </pc:spChg>
      </pc:sldChg>
      <pc:sldChg chg="addSp delSp modSp mod ord">
        <pc:chgData name="Ee Soon Hang" userId="6b1d400c-87ef-4c79-a9a0-caa311187d4a" providerId="ADAL" clId="{9D73EC82-ED15-0042-B72A-7F62CDFDDE20}" dt="2023-04-28T09:32:51.234" v="9693"/>
        <pc:sldMkLst>
          <pc:docMk/>
          <pc:sldMk cId="1798471547" sldId="395"/>
        </pc:sldMkLst>
        <pc:spChg chg="del">
          <ac:chgData name="Ee Soon Hang" userId="6b1d400c-87ef-4c79-a9a0-caa311187d4a" providerId="ADAL" clId="{9D73EC82-ED15-0042-B72A-7F62CDFDDE20}" dt="2023-04-28T09:32:46.864" v="9691" actId="478"/>
          <ac:spMkLst>
            <pc:docMk/>
            <pc:sldMk cId="1798471547" sldId="395"/>
            <ac:spMk id="3" creationId="{22A44CA3-70A3-2A2E-2772-026156D93D84}"/>
          </ac:spMkLst>
        </pc:spChg>
        <pc:spChg chg="del">
          <ac:chgData name="Ee Soon Hang" userId="6b1d400c-87ef-4c79-a9a0-caa311187d4a" providerId="ADAL" clId="{9D73EC82-ED15-0042-B72A-7F62CDFDDE20}" dt="2023-04-28T09:32:50.967" v="9692" actId="478"/>
          <ac:spMkLst>
            <pc:docMk/>
            <pc:sldMk cId="1798471547" sldId="395"/>
            <ac:spMk id="4" creationId="{10FC8FAA-259F-96BC-9E37-E838E01F317D}"/>
          </ac:spMkLst>
        </pc:spChg>
        <pc:spChg chg="add mod">
          <ac:chgData name="Ee Soon Hang" userId="6b1d400c-87ef-4c79-a9a0-caa311187d4a" providerId="ADAL" clId="{9D73EC82-ED15-0042-B72A-7F62CDFDDE20}" dt="2023-04-28T09:32:51.234" v="9693"/>
          <ac:spMkLst>
            <pc:docMk/>
            <pc:sldMk cId="1798471547" sldId="395"/>
            <ac:spMk id="6" creationId="{381B5F15-0157-AC04-2419-3AEA0FF6194E}"/>
          </ac:spMkLst>
        </pc:spChg>
      </pc:sldChg>
      <pc:sldChg chg="del">
        <pc:chgData name="Ee Soon Hang" userId="6b1d400c-87ef-4c79-a9a0-caa311187d4a" providerId="ADAL" clId="{9D73EC82-ED15-0042-B72A-7F62CDFDDE20}" dt="2023-04-27T23:41:37.803" v="7380" actId="2696"/>
        <pc:sldMkLst>
          <pc:docMk/>
          <pc:sldMk cId="1501465826" sldId="396"/>
        </pc:sldMkLst>
      </pc:sldChg>
      <pc:sldChg chg="addSp delSp modSp new mod ord modClrScheme delAnim modAnim chgLayout">
        <pc:chgData name="Ee Soon Hang" userId="6b1d400c-87ef-4c79-a9a0-caa311187d4a" providerId="ADAL" clId="{9D73EC82-ED15-0042-B72A-7F62CDFDDE20}" dt="2023-04-29T07:41:30.588" v="9971" actId="207"/>
        <pc:sldMkLst>
          <pc:docMk/>
          <pc:sldMk cId="4278387340" sldId="397"/>
        </pc:sldMkLst>
        <pc:spChg chg="mod ord">
          <ac:chgData name="Ee Soon Hang" userId="6b1d400c-87ef-4c79-a9a0-caa311187d4a" providerId="ADAL" clId="{9D73EC82-ED15-0042-B72A-7F62CDFDDE20}" dt="2023-04-26T02:43:36.272" v="1693" actId="1035"/>
          <ac:spMkLst>
            <pc:docMk/>
            <pc:sldMk cId="4278387340" sldId="397"/>
            <ac:spMk id="2" creationId="{7F2ABB58-6B90-9D76-4DE1-CB4AC00F44A4}"/>
          </ac:spMkLst>
        </pc:spChg>
        <pc:spChg chg="del mod ord">
          <ac:chgData name="Ee Soon Hang" userId="6b1d400c-87ef-4c79-a9a0-caa311187d4a" providerId="ADAL" clId="{9D73EC82-ED15-0042-B72A-7F62CDFDDE20}" dt="2023-04-26T02:23:52.411" v="1245" actId="478"/>
          <ac:spMkLst>
            <pc:docMk/>
            <pc:sldMk cId="4278387340" sldId="397"/>
            <ac:spMk id="3" creationId="{97587369-A7A3-EDAC-3EEC-FFDAC49B2701}"/>
          </ac:spMkLst>
        </pc:spChg>
        <pc:spChg chg="add del mod">
          <ac:chgData name="Ee Soon Hang" userId="6b1d400c-87ef-4c79-a9a0-caa311187d4a" providerId="ADAL" clId="{9D73EC82-ED15-0042-B72A-7F62CDFDDE20}" dt="2023-04-28T09:33:21.389" v="9698" actId="478"/>
          <ac:spMkLst>
            <pc:docMk/>
            <pc:sldMk cId="4278387340" sldId="397"/>
            <ac:spMk id="4" creationId="{59FEEEEC-DE14-F05D-E4E5-F49CD77894CC}"/>
          </ac:spMkLst>
        </pc:spChg>
        <pc:spChg chg="del mod ord">
          <ac:chgData name="Ee Soon Hang" userId="6b1d400c-87ef-4c79-a9a0-caa311187d4a" providerId="ADAL" clId="{9D73EC82-ED15-0042-B72A-7F62CDFDDE20}" dt="2023-04-26T02:23:54.918" v="1246" actId="478"/>
          <ac:spMkLst>
            <pc:docMk/>
            <pc:sldMk cId="4278387340" sldId="397"/>
            <ac:spMk id="4" creationId="{9E39864A-D086-74B6-2659-727663843281}"/>
          </ac:spMkLst>
        </pc:spChg>
        <pc:spChg chg="mod ord">
          <ac:chgData name="Ee Soon Hang" userId="6b1d400c-87ef-4c79-a9a0-caa311187d4a" providerId="ADAL" clId="{9D73EC82-ED15-0042-B72A-7F62CDFDDE20}" dt="2023-04-26T02:02:58.478" v="758" actId="700"/>
          <ac:spMkLst>
            <pc:docMk/>
            <pc:sldMk cId="4278387340" sldId="397"/>
            <ac:spMk id="5" creationId="{DCFB04B1-9E0D-A41B-13B3-53D4A6FF2B17}"/>
          </ac:spMkLst>
        </pc:spChg>
        <pc:spChg chg="del mod ord">
          <ac:chgData name="Ee Soon Hang" userId="6b1d400c-87ef-4c79-a9a0-caa311187d4a" providerId="ADAL" clId="{9D73EC82-ED15-0042-B72A-7F62CDFDDE20}" dt="2023-04-26T02:02:58.478" v="758" actId="700"/>
          <ac:spMkLst>
            <pc:docMk/>
            <pc:sldMk cId="4278387340" sldId="397"/>
            <ac:spMk id="6" creationId="{9954B363-7B72-225D-58F4-E29507F39B63}"/>
          </ac:spMkLst>
        </pc:spChg>
        <pc:spChg chg="add del mod">
          <ac:chgData name="Ee Soon Hang" userId="6b1d400c-87ef-4c79-a9a0-caa311187d4a" providerId="ADAL" clId="{9D73EC82-ED15-0042-B72A-7F62CDFDDE20}" dt="2023-04-28T09:39:54.697" v="9750" actId="478"/>
          <ac:spMkLst>
            <pc:docMk/>
            <pc:sldMk cId="4278387340" sldId="397"/>
            <ac:spMk id="6" creationId="{A4CD1BB4-DCD3-6058-0F5F-E1717E53A905}"/>
          </ac:spMkLst>
        </pc:spChg>
        <pc:spChg chg="add del mod ord">
          <ac:chgData name="Ee Soon Hang" userId="6b1d400c-87ef-4c79-a9a0-caa311187d4a" providerId="ADAL" clId="{9D73EC82-ED15-0042-B72A-7F62CDFDDE20}" dt="2023-04-26T02:11:08.151" v="979" actId="478"/>
          <ac:spMkLst>
            <pc:docMk/>
            <pc:sldMk cId="4278387340" sldId="397"/>
            <ac:spMk id="7" creationId="{C1F9E7C5-4DCA-8263-4C40-B5BF55B08BF9}"/>
          </ac:spMkLst>
        </pc:spChg>
        <pc:spChg chg="add del mod ord">
          <ac:chgData name="Ee Soon Hang" userId="6b1d400c-87ef-4c79-a9a0-caa311187d4a" providerId="ADAL" clId="{9D73EC82-ED15-0042-B72A-7F62CDFDDE20}" dt="2023-04-26T02:11:08.151" v="979" actId="478"/>
          <ac:spMkLst>
            <pc:docMk/>
            <pc:sldMk cId="4278387340" sldId="397"/>
            <ac:spMk id="8" creationId="{C0EC0F2E-4598-A3BD-EF9D-00A4FC632AC4}"/>
          </ac:spMkLst>
        </pc:spChg>
        <pc:spChg chg="add del mod ord">
          <ac:chgData name="Ee Soon Hang" userId="6b1d400c-87ef-4c79-a9a0-caa311187d4a" providerId="ADAL" clId="{9D73EC82-ED15-0042-B72A-7F62CDFDDE20}" dt="2023-04-26T02:10:58.225" v="973" actId="478"/>
          <ac:spMkLst>
            <pc:docMk/>
            <pc:sldMk cId="4278387340" sldId="397"/>
            <ac:spMk id="9" creationId="{2734F1E6-DAB3-2CED-E37F-0F0FBF1A1220}"/>
          </ac:spMkLst>
        </pc:spChg>
        <pc:spChg chg="add del mod ord">
          <ac:chgData name="Ee Soon Hang" userId="6b1d400c-87ef-4c79-a9a0-caa311187d4a" providerId="ADAL" clId="{9D73EC82-ED15-0042-B72A-7F62CDFDDE20}" dt="2023-04-26T02:10:59.271" v="974" actId="478"/>
          <ac:spMkLst>
            <pc:docMk/>
            <pc:sldMk cId="4278387340" sldId="397"/>
            <ac:spMk id="10" creationId="{B38067DF-CC01-56EE-8AF2-88D74244B5C1}"/>
          </ac:spMkLst>
        </pc:spChg>
        <pc:spChg chg="add del mod ord">
          <ac:chgData name="Ee Soon Hang" userId="6b1d400c-87ef-4c79-a9a0-caa311187d4a" providerId="ADAL" clId="{9D73EC82-ED15-0042-B72A-7F62CDFDDE20}" dt="2023-04-26T02:11:08.151" v="979" actId="478"/>
          <ac:spMkLst>
            <pc:docMk/>
            <pc:sldMk cId="4278387340" sldId="397"/>
            <ac:spMk id="11" creationId="{18673CBA-4BBA-E479-3A93-DBCB6D9FDE08}"/>
          </ac:spMkLst>
        </pc:spChg>
        <pc:spChg chg="add del mod ord">
          <ac:chgData name="Ee Soon Hang" userId="6b1d400c-87ef-4c79-a9a0-caa311187d4a" providerId="ADAL" clId="{9D73EC82-ED15-0042-B72A-7F62CDFDDE20}" dt="2023-04-26T02:11:01.215" v="975" actId="478"/>
          <ac:spMkLst>
            <pc:docMk/>
            <pc:sldMk cId="4278387340" sldId="397"/>
            <ac:spMk id="12" creationId="{BCBBE172-E883-CF03-96BC-862E2F64ED9D}"/>
          </ac:spMkLst>
        </pc:spChg>
        <pc:spChg chg="add del mod ord">
          <ac:chgData name="Ee Soon Hang" userId="6b1d400c-87ef-4c79-a9a0-caa311187d4a" providerId="ADAL" clId="{9D73EC82-ED15-0042-B72A-7F62CDFDDE20}" dt="2023-04-26T02:11:03.777" v="977" actId="478"/>
          <ac:spMkLst>
            <pc:docMk/>
            <pc:sldMk cId="4278387340" sldId="397"/>
            <ac:spMk id="13" creationId="{8489F4E5-B1DE-DA74-9068-6942D35749B1}"/>
          </ac:spMkLst>
        </pc:spChg>
        <pc:spChg chg="add del mod ord">
          <ac:chgData name="Ee Soon Hang" userId="6b1d400c-87ef-4c79-a9a0-caa311187d4a" providerId="ADAL" clId="{9D73EC82-ED15-0042-B72A-7F62CDFDDE20}" dt="2023-04-26T02:11:08.151" v="979" actId="478"/>
          <ac:spMkLst>
            <pc:docMk/>
            <pc:sldMk cId="4278387340" sldId="397"/>
            <ac:spMk id="14" creationId="{F6358749-E7F2-CB26-96F0-3EA338956D2A}"/>
          </ac:spMkLst>
        </pc:spChg>
        <pc:spChg chg="add del mod ord">
          <ac:chgData name="Ee Soon Hang" userId="6b1d400c-87ef-4c79-a9a0-caa311187d4a" providerId="ADAL" clId="{9D73EC82-ED15-0042-B72A-7F62CDFDDE20}" dt="2023-04-26T02:11:08.151" v="979" actId="478"/>
          <ac:spMkLst>
            <pc:docMk/>
            <pc:sldMk cId="4278387340" sldId="397"/>
            <ac:spMk id="15" creationId="{4675F9DD-8B04-A874-3D1E-7B84F0F97251}"/>
          </ac:spMkLst>
        </pc:spChg>
        <pc:spChg chg="add del mod">
          <ac:chgData name="Ee Soon Hang" userId="6b1d400c-87ef-4c79-a9a0-caa311187d4a" providerId="ADAL" clId="{9D73EC82-ED15-0042-B72A-7F62CDFDDE20}" dt="2023-04-26T02:11:02.344" v="976" actId="478"/>
          <ac:spMkLst>
            <pc:docMk/>
            <pc:sldMk cId="4278387340" sldId="397"/>
            <ac:spMk id="17" creationId="{C44B3E15-AFAB-DF00-927B-052C35EA3354}"/>
          </ac:spMkLst>
        </pc:spChg>
        <pc:spChg chg="add del mod">
          <ac:chgData name="Ee Soon Hang" userId="6b1d400c-87ef-4c79-a9a0-caa311187d4a" providerId="ADAL" clId="{9D73EC82-ED15-0042-B72A-7F62CDFDDE20}" dt="2023-04-26T02:11:05.958" v="978" actId="478"/>
          <ac:spMkLst>
            <pc:docMk/>
            <pc:sldMk cId="4278387340" sldId="397"/>
            <ac:spMk id="19" creationId="{757F0422-6A38-5C03-288F-0860A8AE7462}"/>
          </ac:spMkLst>
        </pc:spChg>
        <pc:spChg chg="add del mod">
          <ac:chgData name="Ee Soon Hang" userId="6b1d400c-87ef-4c79-a9a0-caa311187d4a" providerId="ADAL" clId="{9D73EC82-ED15-0042-B72A-7F62CDFDDE20}" dt="2023-04-29T07:41:16.430" v="9969" actId="1076"/>
          <ac:spMkLst>
            <pc:docMk/>
            <pc:sldMk cId="4278387340" sldId="397"/>
            <ac:spMk id="20" creationId="{1A101EF1-BCF5-189C-8142-0AF67C27709A}"/>
          </ac:spMkLst>
        </pc:spChg>
        <pc:spChg chg="add mod">
          <ac:chgData name="Ee Soon Hang" userId="6b1d400c-87ef-4c79-a9a0-caa311187d4a" providerId="ADAL" clId="{9D73EC82-ED15-0042-B72A-7F62CDFDDE20}" dt="2023-04-29T07:41:16.430" v="9969" actId="1076"/>
          <ac:spMkLst>
            <pc:docMk/>
            <pc:sldMk cId="4278387340" sldId="397"/>
            <ac:spMk id="29" creationId="{021BE00A-98F0-5A51-3E83-D73313D1B4E4}"/>
          </ac:spMkLst>
        </pc:spChg>
        <pc:spChg chg="add mod">
          <ac:chgData name="Ee Soon Hang" userId="6b1d400c-87ef-4c79-a9a0-caa311187d4a" providerId="ADAL" clId="{9D73EC82-ED15-0042-B72A-7F62CDFDDE20}" dt="2023-04-29T07:41:16.430" v="9969" actId="1076"/>
          <ac:spMkLst>
            <pc:docMk/>
            <pc:sldMk cId="4278387340" sldId="397"/>
            <ac:spMk id="32" creationId="{5BC3D873-6D4C-9FB8-47C5-AE55C4BFE833}"/>
          </ac:spMkLst>
        </pc:spChg>
        <pc:spChg chg="add mod">
          <ac:chgData name="Ee Soon Hang" userId="6b1d400c-87ef-4c79-a9a0-caa311187d4a" providerId="ADAL" clId="{9D73EC82-ED15-0042-B72A-7F62CDFDDE20}" dt="2023-04-29T07:41:16.430" v="9969" actId="1076"/>
          <ac:spMkLst>
            <pc:docMk/>
            <pc:sldMk cId="4278387340" sldId="397"/>
            <ac:spMk id="33" creationId="{0B18C069-9FE8-394F-8AC5-9F54F1CC3E1B}"/>
          </ac:spMkLst>
        </pc:spChg>
        <pc:spChg chg="add mod">
          <ac:chgData name="Ee Soon Hang" userId="6b1d400c-87ef-4c79-a9a0-caa311187d4a" providerId="ADAL" clId="{9D73EC82-ED15-0042-B72A-7F62CDFDDE20}" dt="2023-04-29T07:41:16.430" v="9969" actId="1076"/>
          <ac:spMkLst>
            <pc:docMk/>
            <pc:sldMk cId="4278387340" sldId="397"/>
            <ac:spMk id="34" creationId="{0ADF04C2-7E15-7A08-9489-30DCE1A4FEF0}"/>
          </ac:spMkLst>
        </pc:spChg>
        <pc:spChg chg="add mod">
          <ac:chgData name="Ee Soon Hang" userId="6b1d400c-87ef-4c79-a9a0-caa311187d4a" providerId="ADAL" clId="{9D73EC82-ED15-0042-B72A-7F62CDFDDE20}" dt="2023-04-29T07:41:16.430" v="9969" actId="1076"/>
          <ac:spMkLst>
            <pc:docMk/>
            <pc:sldMk cId="4278387340" sldId="397"/>
            <ac:spMk id="38" creationId="{5910A73F-A092-DC07-D0DF-AE3D4DA81251}"/>
          </ac:spMkLst>
        </pc:spChg>
        <pc:spChg chg="add mod">
          <ac:chgData name="Ee Soon Hang" userId="6b1d400c-87ef-4c79-a9a0-caa311187d4a" providerId="ADAL" clId="{9D73EC82-ED15-0042-B72A-7F62CDFDDE20}" dt="2023-04-29T07:41:16.430" v="9969" actId="1076"/>
          <ac:spMkLst>
            <pc:docMk/>
            <pc:sldMk cId="4278387340" sldId="397"/>
            <ac:spMk id="41" creationId="{B035699E-A79F-3C50-AB52-EB5BFBD7291D}"/>
          </ac:spMkLst>
        </pc:spChg>
        <pc:spChg chg="add del mod">
          <ac:chgData name="Ee Soon Hang" userId="6b1d400c-87ef-4c79-a9a0-caa311187d4a" providerId="ADAL" clId="{9D73EC82-ED15-0042-B72A-7F62CDFDDE20}" dt="2023-04-26T02:53:04.147" v="2136" actId="478"/>
          <ac:spMkLst>
            <pc:docMk/>
            <pc:sldMk cId="4278387340" sldId="397"/>
            <ac:spMk id="42" creationId="{B9A7086C-3010-3219-A30F-2A36530940F0}"/>
          </ac:spMkLst>
        </pc:spChg>
        <pc:spChg chg="add mod">
          <ac:chgData name="Ee Soon Hang" userId="6b1d400c-87ef-4c79-a9a0-caa311187d4a" providerId="ADAL" clId="{9D73EC82-ED15-0042-B72A-7F62CDFDDE20}" dt="2023-04-29T07:41:16.430" v="9969" actId="1076"/>
          <ac:spMkLst>
            <pc:docMk/>
            <pc:sldMk cId="4278387340" sldId="397"/>
            <ac:spMk id="46" creationId="{9D3884C6-385A-7FA5-0BDB-C3593EAFD047}"/>
          </ac:spMkLst>
        </pc:spChg>
        <pc:spChg chg="add mod">
          <ac:chgData name="Ee Soon Hang" userId="6b1d400c-87ef-4c79-a9a0-caa311187d4a" providerId="ADAL" clId="{9D73EC82-ED15-0042-B72A-7F62CDFDDE20}" dt="2023-04-29T07:41:30.588" v="9971" actId="207"/>
          <ac:spMkLst>
            <pc:docMk/>
            <pc:sldMk cId="4278387340" sldId="397"/>
            <ac:spMk id="50" creationId="{29279206-645F-9C6B-CD20-24C478ACB124}"/>
          </ac:spMkLst>
        </pc:spChg>
        <pc:spChg chg="add mod">
          <ac:chgData name="Ee Soon Hang" userId="6b1d400c-87ef-4c79-a9a0-caa311187d4a" providerId="ADAL" clId="{9D73EC82-ED15-0042-B72A-7F62CDFDDE20}" dt="2023-04-29T07:41:16.430" v="9969" actId="1076"/>
          <ac:spMkLst>
            <pc:docMk/>
            <pc:sldMk cId="4278387340" sldId="397"/>
            <ac:spMk id="53" creationId="{61517E7F-D61E-1C7E-02A7-F5B5B1C1A5A9}"/>
          </ac:spMkLst>
        </pc:spChg>
        <pc:spChg chg="add mod">
          <ac:chgData name="Ee Soon Hang" userId="6b1d400c-87ef-4c79-a9a0-caa311187d4a" providerId="ADAL" clId="{9D73EC82-ED15-0042-B72A-7F62CDFDDE20}" dt="2023-04-29T07:41:16.430" v="9969" actId="1076"/>
          <ac:spMkLst>
            <pc:docMk/>
            <pc:sldMk cId="4278387340" sldId="397"/>
            <ac:spMk id="54" creationId="{CB61CA1E-0BAA-C112-87B8-40C20D7C28F4}"/>
          </ac:spMkLst>
        </pc:spChg>
        <pc:spChg chg="add mod">
          <ac:chgData name="Ee Soon Hang" userId="6b1d400c-87ef-4c79-a9a0-caa311187d4a" providerId="ADAL" clId="{9D73EC82-ED15-0042-B72A-7F62CDFDDE20}" dt="2023-04-29T07:41:16.430" v="9969" actId="1076"/>
          <ac:spMkLst>
            <pc:docMk/>
            <pc:sldMk cId="4278387340" sldId="397"/>
            <ac:spMk id="55" creationId="{60A088AC-7EF7-1DA5-C3DA-3EAAA43DE4D0}"/>
          </ac:spMkLst>
        </pc:spChg>
        <pc:spChg chg="add mod">
          <ac:chgData name="Ee Soon Hang" userId="6b1d400c-87ef-4c79-a9a0-caa311187d4a" providerId="ADAL" clId="{9D73EC82-ED15-0042-B72A-7F62CDFDDE20}" dt="2023-04-29T07:41:16.430" v="9969" actId="1076"/>
          <ac:spMkLst>
            <pc:docMk/>
            <pc:sldMk cId="4278387340" sldId="397"/>
            <ac:spMk id="56" creationId="{F42ED0AC-823E-9011-CCC9-748A046BD541}"/>
          </ac:spMkLst>
        </pc:spChg>
        <pc:spChg chg="add del mod">
          <ac:chgData name="Ee Soon Hang" userId="6b1d400c-87ef-4c79-a9a0-caa311187d4a" providerId="ADAL" clId="{9D73EC82-ED15-0042-B72A-7F62CDFDDE20}" dt="2023-04-26T02:34:54.545" v="1504" actId="478"/>
          <ac:spMkLst>
            <pc:docMk/>
            <pc:sldMk cId="4278387340" sldId="397"/>
            <ac:spMk id="57" creationId="{BE3A5A15-5506-98BE-6016-2E7F67381F09}"/>
          </ac:spMkLst>
        </pc:spChg>
        <pc:spChg chg="add del mod">
          <ac:chgData name="Ee Soon Hang" userId="6b1d400c-87ef-4c79-a9a0-caa311187d4a" providerId="ADAL" clId="{9D73EC82-ED15-0042-B72A-7F62CDFDDE20}" dt="2023-04-26T02:34:52.319" v="1502" actId="478"/>
          <ac:spMkLst>
            <pc:docMk/>
            <pc:sldMk cId="4278387340" sldId="397"/>
            <ac:spMk id="59" creationId="{C04FC35C-9D5B-DA29-01B8-54AFF7BE0D98}"/>
          </ac:spMkLst>
        </pc:spChg>
        <pc:spChg chg="add mod">
          <ac:chgData name="Ee Soon Hang" userId="6b1d400c-87ef-4c79-a9a0-caa311187d4a" providerId="ADAL" clId="{9D73EC82-ED15-0042-B72A-7F62CDFDDE20}" dt="2023-04-29T07:41:16.430" v="9969" actId="1076"/>
          <ac:spMkLst>
            <pc:docMk/>
            <pc:sldMk cId="4278387340" sldId="397"/>
            <ac:spMk id="62" creationId="{CA15F431-68A4-2949-1789-BAEF048DA6D7}"/>
          </ac:spMkLst>
        </pc:spChg>
        <pc:spChg chg="add mod">
          <ac:chgData name="Ee Soon Hang" userId="6b1d400c-87ef-4c79-a9a0-caa311187d4a" providerId="ADAL" clId="{9D73EC82-ED15-0042-B72A-7F62CDFDDE20}" dt="2023-04-29T07:41:16.430" v="9969" actId="1076"/>
          <ac:spMkLst>
            <pc:docMk/>
            <pc:sldMk cId="4278387340" sldId="397"/>
            <ac:spMk id="2049" creationId="{D8903C8A-089F-C2CD-9439-6BF6D6D1F03D}"/>
          </ac:spMkLst>
        </pc:spChg>
        <pc:spChg chg="add mod">
          <ac:chgData name="Ee Soon Hang" userId="6b1d400c-87ef-4c79-a9a0-caa311187d4a" providerId="ADAL" clId="{9D73EC82-ED15-0042-B72A-7F62CDFDDE20}" dt="2023-04-29T07:41:16.430" v="9969" actId="1076"/>
          <ac:spMkLst>
            <pc:docMk/>
            <pc:sldMk cId="4278387340" sldId="397"/>
            <ac:spMk id="2058" creationId="{BE49B439-06E8-8CF4-46AB-134DD8E2F8A0}"/>
          </ac:spMkLst>
        </pc:spChg>
        <pc:spChg chg="add mod">
          <ac:chgData name="Ee Soon Hang" userId="6b1d400c-87ef-4c79-a9a0-caa311187d4a" providerId="ADAL" clId="{9D73EC82-ED15-0042-B72A-7F62CDFDDE20}" dt="2023-04-29T07:41:16.430" v="9969" actId="1076"/>
          <ac:spMkLst>
            <pc:docMk/>
            <pc:sldMk cId="4278387340" sldId="397"/>
            <ac:spMk id="2059" creationId="{BAC8937B-AE78-D432-7D96-4CDE59D994FF}"/>
          </ac:spMkLst>
        </pc:spChg>
        <pc:spChg chg="add del mod">
          <ac:chgData name="Ee Soon Hang" userId="6b1d400c-87ef-4c79-a9a0-caa311187d4a" providerId="ADAL" clId="{9D73EC82-ED15-0042-B72A-7F62CDFDDE20}" dt="2023-04-26T03:01:45.321" v="2487" actId="478"/>
          <ac:spMkLst>
            <pc:docMk/>
            <pc:sldMk cId="4278387340" sldId="397"/>
            <ac:spMk id="2060" creationId="{684A5A74-2F1C-AE31-23B8-27363218963D}"/>
          </ac:spMkLst>
        </pc:spChg>
        <pc:spChg chg="add mod">
          <ac:chgData name="Ee Soon Hang" userId="6b1d400c-87ef-4c79-a9a0-caa311187d4a" providerId="ADAL" clId="{9D73EC82-ED15-0042-B72A-7F62CDFDDE20}" dt="2023-04-29T07:41:16.430" v="9969" actId="1076"/>
          <ac:spMkLst>
            <pc:docMk/>
            <pc:sldMk cId="4278387340" sldId="397"/>
            <ac:spMk id="2062" creationId="{AA0DEF83-7623-96D7-A86D-AAAB9DA4CCE5}"/>
          </ac:spMkLst>
        </pc:spChg>
        <pc:spChg chg="add mod">
          <ac:chgData name="Ee Soon Hang" userId="6b1d400c-87ef-4c79-a9a0-caa311187d4a" providerId="ADAL" clId="{9D73EC82-ED15-0042-B72A-7F62CDFDDE20}" dt="2023-04-29T07:41:16.430" v="9969" actId="1076"/>
          <ac:spMkLst>
            <pc:docMk/>
            <pc:sldMk cId="4278387340" sldId="397"/>
            <ac:spMk id="2066" creationId="{23BA65AF-E556-B182-9D40-A9BB135D0466}"/>
          </ac:spMkLst>
        </pc:spChg>
        <pc:spChg chg="add mod">
          <ac:chgData name="Ee Soon Hang" userId="6b1d400c-87ef-4c79-a9a0-caa311187d4a" providerId="ADAL" clId="{9D73EC82-ED15-0042-B72A-7F62CDFDDE20}" dt="2023-04-29T07:41:16.430" v="9969" actId="1076"/>
          <ac:spMkLst>
            <pc:docMk/>
            <pc:sldMk cId="4278387340" sldId="397"/>
            <ac:spMk id="2067" creationId="{91A932C0-24E0-A50B-8DE6-AE4CD301BDD0}"/>
          </ac:spMkLst>
        </pc:spChg>
        <pc:spChg chg="add mod">
          <ac:chgData name="Ee Soon Hang" userId="6b1d400c-87ef-4c79-a9a0-caa311187d4a" providerId="ADAL" clId="{9D73EC82-ED15-0042-B72A-7F62CDFDDE20}" dt="2023-04-29T07:41:16.430" v="9969" actId="1076"/>
          <ac:spMkLst>
            <pc:docMk/>
            <pc:sldMk cId="4278387340" sldId="397"/>
            <ac:spMk id="2068" creationId="{5A6EF0B8-402F-9315-CEEC-CB97E2E24448}"/>
          </ac:spMkLst>
        </pc:spChg>
        <pc:spChg chg="add del mod">
          <ac:chgData name="Ee Soon Hang" userId="6b1d400c-87ef-4c79-a9a0-caa311187d4a" providerId="ADAL" clId="{9D73EC82-ED15-0042-B72A-7F62CDFDDE20}" dt="2023-04-26T03:01:48.778" v="2488" actId="478"/>
          <ac:spMkLst>
            <pc:docMk/>
            <pc:sldMk cId="4278387340" sldId="397"/>
            <ac:spMk id="2069" creationId="{AA01D226-CFE0-57CD-5ED1-F960DD5317D3}"/>
          </ac:spMkLst>
        </pc:spChg>
        <pc:spChg chg="add mod">
          <ac:chgData name="Ee Soon Hang" userId="6b1d400c-87ef-4c79-a9a0-caa311187d4a" providerId="ADAL" clId="{9D73EC82-ED15-0042-B72A-7F62CDFDDE20}" dt="2023-04-29T07:41:16.430" v="9969" actId="1076"/>
          <ac:spMkLst>
            <pc:docMk/>
            <pc:sldMk cId="4278387340" sldId="397"/>
            <ac:spMk id="2072" creationId="{6502BD2A-3CA9-F74C-ED41-5B53AEEC355A}"/>
          </ac:spMkLst>
        </pc:spChg>
        <pc:spChg chg="add mod">
          <ac:chgData name="Ee Soon Hang" userId="6b1d400c-87ef-4c79-a9a0-caa311187d4a" providerId="ADAL" clId="{9D73EC82-ED15-0042-B72A-7F62CDFDDE20}" dt="2023-04-29T07:41:16.430" v="9969" actId="1076"/>
          <ac:spMkLst>
            <pc:docMk/>
            <pc:sldMk cId="4278387340" sldId="397"/>
            <ac:spMk id="2073" creationId="{7D6E65EE-E349-1D84-E844-8A9BEA0A2FF8}"/>
          </ac:spMkLst>
        </pc:spChg>
        <pc:spChg chg="add mod">
          <ac:chgData name="Ee Soon Hang" userId="6b1d400c-87ef-4c79-a9a0-caa311187d4a" providerId="ADAL" clId="{9D73EC82-ED15-0042-B72A-7F62CDFDDE20}" dt="2023-04-29T07:41:16.430" v="9969" actId="1076"/>
          <ac:spMkLst>
            <pc:docMk/>
            <pc:sldMk cId="4278387340" sldId="397"/>
            <ac:spMk id="2076" creationId="{01218164-5ACB-7FC7-008D-F54630C65543}"/>
          </ac:spMkLst>
        </pc:spChg>
        <pc:spChg chg="add mod">
          <ac:chgData name="Ee Soon Hang" userId="6b1d400c-87ef-4c79-a9a0-caa311187d4a" providerId="ADAL" clId="{9D73EC82-ED15-0042-B72A-7F62CDFDDE20}" dt="2023-04-29T07:41:16.430" v="9969" actId="1076"/>
          <ac:spMkLst>
            <pc:docMk/>
            <pc:sldMk cId="4278387340" sldId="397"/>
            <ac:spMk id="2079" creationId="{FFC1413E-F2A9-C0BE-1759-88773628309E}"/>
          </ac:spMkLst>
        </pc:spChg>
        <pc:spChg chg="add mod">
          <ac:chgData name="Ee Soon Hang" userId="6b1d400c-87ef-4c79-a9a0-caa311187d4a" providerId="ADAL" clId="{9D73EC82-ED15-0042-B72A-7F62CDFDDE20}" dt="2023-04-29T07:41:16.430" v="9969" actId="1076"/>
          <ac:spMkLst>
            <pc:docMk/>
            <pc:sldMk cId="4278387340" sldId="397"/>
            <ac:spMk id="2084" creationId="{72629274-FC52-FF49-7A6B-1CA2CD203106}"/>
          </ac:spMkLst>
        </pc:spChg>
        <pc:spChg chg="add mod">
          <ac:chgData name="Ee Soon Hang" userId="6b1d400c-87ef-4c79-a9a0-caa311187d4a" providerId="ADAL" clId="{9D73EC82-ED15-0042-B72A-7F62CDFDDE20}" dt="2023-04-29T07:41:16.430" v="9969" actId="1076"/>
          <ac:spMkLst>
            <pc:docMk/>
            <pc:sldMk cId="4278387340" sldId="397"/>
            <ac:spMk id="2089" creationId="{96E4B7C1-5C40-72E3-635C-751665893866}"/>
          </ac:spMkLst>
        </pc:spChg>
        <pc:spChg chg="add mod">
          <ac:chgData name="Ee Soon Hang" userId="6b1d400c-87ef-4c79-a9a0-caa311187d4a" providerId="ADAL" clId="{9D73EC82-ED15-0042-B72A-7F62CDFDDE20}" dt="2023-04-29T07:41:16.430" v="9969" actId="1076"/>
          <ac:spMkLst>
            <pc:docMk/>
            <pc:sldMk cId="4278387340" sldId="397"/>
            <ac:spMk id="2092" creationId="{94E2CC5D-CF1A-C714-33EE-C097619A1449}"/>
          </ac:spMkLst>
        </pc:spChg>
        <pc:grpChg chg="add mod">
          <ac:chgData name="Ee Soon Hang" userId="6b1d400c-87ef-4c79-a9a0-caa311187d4a" providerId="ADAL" clId="{9D73EC82-ED15-0042-B72A-7F62CDFDDE20}" dt="2023-04-29T07:41:16.430" v="9969" actId="1076"/>
          <ac:grpSpMkLst>
            <pc:docMk/>
            <pc:sldMk cId="4278387340" sldId="397"/>
            <ac:grpSpMk id="4" creationId="{57F81635-2058-33CB-7790-2B02C0015C0F}"/>
          </ac:grpSpMkLst>
        </pc:grpChg>
        <pc:grpChg chg="add mod">
          <ac:chgData name="Ee Soon Hang" userId="6b1d400c-87ef-4c79-a9a0-caa311187d4a" providerId="ADAL" clId="{9D73EC82-ED15-0042-B72A-7F62CDFDDE20}" dt="2023-04-29T07:41:16.430" v="9969" actId="1076"/>
          <ac:grpSpMkLst>
            <pc:docMk/>
            <pc:sldMk cId="4278387340" sldId="397"/>
            <ac:grpSpMk id="6" creationId="{8B1E12F3-6BA9-49C4-1697-21FD40CF1527}"/>
          </ac:grpSpMkLst>
        </pc:grpChg>
        <pc:grpChg chg="add mod">
          <ac:chgData name="Ee Soon Hang" userId="6b1d400c-87ef-4c79-a9a0-caa311187d4a" providerId="ADAL" clId="{9D73EC82-ED15-0042-B72A-7F62CDFDDE20}" dt="2023-04-29T07:41:16.430" v="9969" actId="1076"/>
          <ac:grpSpMkLst>
            <pc:docMk/>
            <pc:sldMk cId="4278387340" sldId="397"/>
            <ac:grpSpMk id="7" creationId="{236D59D8-135D-C1AB-3386-503AFD711E33}"/>
          </ac:grpSpMkLst>
        </pc:grpChg>
        <pc:picChg chg="add mod">
          <ac:chgData name="Ee Soon Hang" userId="6b1d400c-87ef-4c79-a9a0-caa311187d4a" providerId="ADAL" clId="{9D73EC82-ED15-0042-B72A-7F62CDFDDE20}" dt="2023-04-29T07:41:16.430" v="9969" actId="1076"/>
          <ac:picMkLst>
            <pc:docMk/>
            <pc:sldMk cId="4278387340" sldId="397"/>
            <ac:picMk id="26" creationId="{7C4CA304-33CE-15AB-1FA6-594636EAED3F}"/>
          </ac:picMkLst>
        </pc:picChg>
        <pc:picChg chg="add mod">
          <ac:chgData name="Ee Soon Hang" userId="6b1d400c-87ef-4c79-a9a0-caa311187d4a" providerId="ADAL" clId="{9D73EC82-ED15-0042-B72A-7F62CDFDDE20}" dt="2023-04-29T07:41:16.430" v="9969" actId="1076"/>
          <ac:picMkLst>
            <pc:docMk/>
            <pc:sldMk cId="4278387340" sldId="397"/>
            <ac:picMk id="28" creationId="{FFCD1A1A-B1BD-E394-38F3-55A76D4FD7CA}"/>
          </ac:picMkLst>
        </pc:picChg>
        <pc:picChg chg="add mod">
          <ac:chgData name="Ee Soon Hang" userId="6b1d400c-87ef-4c79-a9a0-caa311187d4a" providerId="ADAL" clId="{9D73EC82-ED15-0042-B72A-7F62CDFDDE20}" dt="2023-04-29T07:41:16.430" v="9969" actId="1076"/>
          <ac:picMkLst>
            <pc:docMk/>
            <pc:sldMk cId="4278387340" sldId="397"/>
            <ac:picMk id="31" creationId="{2A9FE66A-054D-28B0-4DA9-B2E85B697303}"/>
          </ac:picMkLst>
        </pc:picChg>
        <pc:picChg chg="add del mod">
          <ac:chgData name="Ee Soon Hang" userId="6b1d400c-87ef-4c79-a9a0-caa311187d4a" providerId="ADAL" clId="{9D73EC82-ED15-0042-B72A-7F62CDFDDE20}" dt="2023-04-26T02:19:21.845" v="1155" actId="478"/>
          <ac:picMkLst>
            <pc:docMk/>
            <pc:sldMk cId="4278387340" sldId="397"/>
            <ac:picMk id="35" creationId="{1AEEB4E3-7FE1-3F12-5AB3-524DA242D016}"/>
          </ac:picMkLst>
        </pc:picChg>
        <pc:picChg chg="add mod">
          <ac:chgData name="Ee Soon Hang" userId="6b1d400c-87ef-4c79-a9a0-caa311187d4a" providerId="ADAL" clId="{9D73EC82-ED15-0042-B72A-7F62CDFDDE20}" dt="2023-04-29T07:41:16.430" v="9969" actId="1076"/>
          <ac:picMkLst>
            <pc:docMk/>
            <pc:sldMk cId="4278387340" sldId="397"/>
            <ac:picMk id="37" creationId="{597884D0-DB4A-3432-6203-C6B708DC8FC5}"/>
          </ac:picMkLst>
        </pc:picChg>
        <pc:picChg chg="add mod">
          <ac:chgData name="Ee Soon Hang" userId="6b1d400c-87ef-4c79-a9a0-caa311187d4a" providerId="ADAL" clId="{9D73EC82-ED15-0042-B72A-7F62CDFDDE20}" dt="2023-04-29T07:41:16.430" v="9969" actId="1076"/>
          <ac:picMkLst>
            <pc:docMk/>
            <pc:sldMk cId="4278387340" sldId="397"/>
            <ac:picMk id="40" creationId="{3DA1DC53-23D3-EBB7-6654-FF9F70E4B10A}"/>
          </ac:picMkLst>
        </pc:picChg>
        <pc:picChg chg="add mod">
          <ac:chgData name="Ee Soon Hang" userId="6b1d400c-87ef-4c79-a9a0-caa311187d4a" providerId="ADAL" clId="{9D73EC82-ED15-0042-B72A-7F62CDFDDE20}" dt="2023-04-29T07:41:16.430" v="9969" actId="1076"/>
          <ac:picMkLst>
            <pc:docMk/>
            <pc:sldMk cId="4278387340" sldId="397"/>
            <ac:picMk id="49" creationId="{FBBDCA41-DAC8-2DF9-4A13-0732DEBF2025}"/>
          </ac:picMkLst>
        </pc:picChg>
        <pc:picChg chg="add mod">
          <ac:chgData name="Ee Soon Hang" userId="6b1d400c-87ef-4c79-a9a0-caa311187d4a" providerId="ADAL" clId="{9D73EC82-ED15-0042-B72A-7F62CDFDDE20}" dt="2023-04-29T07:41:25.003" v="9970" actId="207"/>
          <ac:picMkLst>
            <pc:docMk/>
            <pc:sldMk cId="4278387340" sldId="397"/>
            <ac:picMk id="52" creationId="{D976DFE7-204C-BC53-4672-DB954D4C797E}"/>
          </ac:picMkLst>
        </pc:picChg>
        <pc:picChg chg="add mod">
          <ac:chgData name="Ee Soon Hang" userId="6b1d400c-87ef-4c79-a9a0-caa311187d4a" providerId="ADAL" clId="{9D73EC82-ED15-0042-B72A-7F62CDFDDE20}" dt="2023-04-29T07:41:16.430" v="9969" actId="1076"/>
          <ac:picMkLst>
            <pc:docMk/>
            <pc:sldMk cId="4278387340" sldId="397"/>
            <ac:picMk id="61" creationId="{38C0054B-9EFA-CF14-843B-DBC8A412A9E3}"/>
          </ac:picMkLst>
        </pc:picChg>
        <pc:picChg chg="add mod">
          <ac:chgData name="Ee Soon Hang" userId="6b1d400c-87ef-4c79-a9a0-caa311187d4a" providerId="ADAL" clId="{9D73EC82-ED15-0042-B72A-7F62CDFDDE20}" dt="2023-04-29T07:41:16.430" v="9969" actId="1076"/>
          <ac:picMkLst>
            <pc:docMk/>
            <pc:sldMk cId="4278387340" sldId="397"/>
            <ac:picMk id="2048" creationId="{45F24B8A-800B-3A16-2B45-8B7F285C1360}"/>
          </ac:picMkLst>
        </pc:picChg>
        <pc:picChg chg="add del mod">
          <ac:chgData name="Ee Soon Hang" userId="6b1d400c-87ef-4c79-a9a0-caa311187d4a" providerId="ADAL" clId="{9D73EC82-ED15-0042-B72A-7F62CDFDDE20}" dt="2023-04-26T02:22:35.748" v="1238" actId="478"/>
          <ac:picMkLst>
            <pc:docMk/>
            <pc:sldMk cId="4278387340" sldId="397"/>
            <ac:picMk id="2050" creationId="{A54A0A57-5FA1-2EAA-2994-8C288568647C}"/>
          </ac:picMkLst>
        </pc:picChg>
        <pc:picChg chg="add mod">
          <ac:chgData name="Ee Soon Hang" userId="6b1d400c-87ef-4c79-a9a0-caa311187d4a" providerId="ADAL" clId="{9D73EC82-ED15-0042-B72A-7F62CDFDDE20}" dt="2023-04-29T07:41:16.430" v="9969" actId="1076"/>
          <ac:picMkLst>
            <pc:docMk/>
            <pc:sldMk cId="4278387340" sldId="397"/>
            <ac:picMk id="2052" creationId="{E813A8E6-DC92-2AF6-EE78-29FBE5323883}"/>
          </ac:picMkLst>
        </pc:picChg>
        <pc:picChg chg="add del mod">
          <ac:chgData name="Ee Soon Hang" userId="6b1d400c-87ef-4c79-a9a0-caa311187d4a" providerId="ADAL" clId="{9D73EC82-ED15-0042-B72A-7F62CDFDDE20}" dt="2023-04-26T02:40:19.139" v="1624" actId="478"/>
          <ac:picMkLst>
            <pc:docMk/>
            <pc:sldMk cId="4278387340" sldId="397"/>
            <ac:picMk id="2053" creationId="{57317186-54B2-AD57-67DF-1ACBEAB948ED}"/>
          </ac:picMkLst>
        </pc:picChg>
        <pc:picChg chg="add mod">
          <ac:chgData name="Ee Soon Hang" userId="6b1d400c-87ef-4c79-a9a0-caa311187d4a" providerId="ADAL" clId="{9D73EC82-ED15-0042-B72A-7F62CDFDDE20}" dt="2023-04-29T07:41:16.430" v="9969" actId="1076"/>
          <ac:picMkLst>
            <pc:docMk/>
            <pc:sldMk cId="4278387340" sldId="397"/>
            <ac:picMk id="2055" creationId="{14340DF2-5C28-3616-730E-BF81A1B1A5EE}"/>
          </ac:picMkLst>
        </pc:picChg>
        <pc:picChg chg="add mod">
          <ac:chgData name="Ee Soon Hang" userId="6b1d400c-87ef-4c79-a9a0-caa311187d4a" providerId="ADAL" clId="{9D73EC82-ED15-0042-B72A-7F62CDFDDE20}" dt="2023-04-29T07:41:16.430" v="9969" actId="1076"/>
          <ac:picMkLst>
            <pc:docMk/>
            <pc:sldMk cId="4278387340" sldId="397"/>
            <ac:picMk id="2057" creationId="{B3D972A4-9EE8-74F4-E768-C1BA60EEBE59}"/>
          </ac:picMkLst>
        </pc:picChg>
        <pc:cxnChg chg="add mod">
          <ac:chgData name="Ee Soon Hang" userId="6b1d400c-87ef-4c79-a9a0-caa311187d4a" providerId="ADAL" clId="{9D73EC82-ED15-0042-B72A-7F62CDFDDE20}" dt="2023-04-29T07:41:16.430" v="9969" actId="1076"/>
          <ac:cxnSpMkLst>
            <pc:docMk/>
            <pc:sldMk cId="4278387340" sldId="397"/>
            <ac:cxnSpMk id="3" creationId="{BF87F0E5-6937-DADE-5595-30A5B7E2C9F0}"/>
          </ac:cxnSpMkLst>
        </pc:cxnChg>
        <pc:cxnChg chg="add mod">
          <ac:chgData name="Ee Soon Hang" userId="6b1d400c-87ef-4c79-a9a0-caa311187d4a" providerId="ADAL" clId="{9D73EC82-ED15-0042-B72A-7F62CDFDDE20}" dt="2023-04-29T07:41:16.430" v="9969" actId="1076"/>
          <ac:cxnSpMkLst>
            <pc:docMk/>
            <pc:sldMk cId="4278387340" sldId="397"/>
            <ac:cxnSpMk id="22" creationId="{27906B23-CFB7-3C81-650B-1864FCC0051F}"/>
          </ac:cxnSpMkLst>
        </pc:cxnChg>
        <pc:cxnChg chg="add mod">
          <ac:chgData name="Ee Soon Hang" userId="6b1d400c-87ef-4c79-a9a0-caa311187d4a" providerId="ADAL" clId="{9D73EC82-ED15-0042-B72A-7F62CDFDDE20}" dt="2023-04-29T07:41:16.430" v="9969" actId="1076"/>
          <ac:cxnSpMkLst>
            <pc:docMk/>
            <pc:sldMk cId="4278387340" sldId="397"/>
            <ac:cxnSpMk id="24" creationId="{6C6799B0-25BE-EA15-693F-CB964E2B7450}"/>
          </ac:cxnSpMkLst>
        </pc:cxnChg>
        <pc:cxnChg chg="add del mod">
          <ac:chgData name="Ee Soon Hang" userId="6b1d400c-87ef-4c79-a9a0-caa311187d4a" providerId="ADAL" clId="{9D73EC82-ED15-0042-B72A-7F62CDFDDE20}" dt="2023-04-26T02:53:02.836" v="2135" actId="478"/>
          <ac:cxnSpMkLst>
            <pc:docMk/>
            <pc:sldMk cId="4278387340" sldId="397"/>
            <ac:cxnSpMk id="44" creationId="{404D02C5-908D-B2C3-703F-5B8BD8C5E41D}"/>
          </ac:cxnSpMkLst>
        </pc:cxnChg>
        <pc:cxnChg chg="add del mod">
          <ac:chgData name="Ee Soon Hang" userId="6b1d400c-87ef-4c79-a9a0-caa311187d4a" providerId="ADAL" clId="{9D73EC82-ED15-0042-B72A-7F62CDFDDE20}" dt="2023-04-26T02:34:53.437" v="1503" actId="478"/>
          <ac:cxnSpMkLst>
            <pc:docMk/>
            <pc:sldMk cId="4278387340" sldId="397"/>
            <ac:cxnSpMk id="58" creationId="{E8647594-A2B8-83D9-452D-CD0CEEA2530B}"/>
          </ac:cxnSpMkLst>
        </pc:cxnChg>
        <pc:cxnChg chg="add del mod">
          <ac:chgData name="Ee Soon Hang" userId="6b1d400c-87ef-4c79-a9a0-caa311187d4a" providerId="ADAL" clId="{9D73EC82-ED15-0042-B72A-7F62CDFDDE20}" dt="2023-04-26T02:53:36.123" v="2140" actId="478"/>
          <ac:cxnSpMkLst>
            <pc:docMk/>
            <pc:sldMk cId="4278387340" sldId="397"/>
            <ac:cxnSpMk id="2061" creationId="{5F00BA65-B78E-2EBF-CD22-C5D53620D7A2}"/>
          </ac:cxnSpMkLst>
        </pc:cxnChg>
        <pc:cxnChg chg="add mod">
          <ac:chgData name="Ee Soon Hang" userId="6b1d400c-87ef-4c79-a9a0-caa311187d4a" providerId="ADAL" clId="{9D73EC82-ED15-0042-B72A-7F62CDFDDE20}" dt="2023-04-29T07:41:16.430" v="9969" actId="1076"/>
          <ac:cxnSpMkLst>
            <pc:docMk/>
            <pc:sldMk cId="4278387340" sldId="397"/>
            <ac:cxnSpMk id="2071" creationId="{44EE2829-5968-665E-3ABD-F5C07BC4CD03}"/>
          </ac:cxnSpMkLst>
        </pc:cxnChg>
        <pc:cxnChg chg="add mod">
          <ac:chgData name="Ee Soon Hang" userId="6b1d400c-87ef-4c79-a9a0-caa311187d4a" providerId="ADAL" clId="{9D73EC82-ED15-0042-B72A-7F62CDFDDE20}" dt="2023-04-29T07:41:16.430" v="9969" actId="1076"/>
          <ac:cxnSpMkLst>
            <pc:docMk/>
            <pc:sldMk cId="4278387340" sldId="397"/>
            <ac:cxnSpMk id="2074" creationId="{5F162C5D-D8F2-3928-6DD8-4923555A8161}"/>
          </ac:cxnSpMkLst>
        </pc:cxnChg>
        <pc:cxnChg chg="add mod">
          <ac:chgData name="Ee Soon Hang" userId="6b1d400c-87ef-4c79-a9a0-caa311187d4a" providerId="ADAL" clId="{9D73EC82-ED15-0042-B72A-7F62CDFDDE20}" dt="2023-04-29T07:41:16.430" v="9969" actId="1076"/>
          <ac:cxnSpMkLst>
            <pc:docMk/>
            <pc:sldMk cId="4278387340" sldId="397"/>
            <ac:cxnSpMk id="2077" creationId="{F7C3DAD1-9CA6-356F-9951-745B77A27230}"/>
          </ac:cxnSpMkLst>
        </pc:cxnChg>
        <pc:cxnChg chg="add mod">
          <ac:chgData name="Ee Soon Hang" userId="6b1d400c-87ef-4c79-a9a0-caa311187d4a" providerId="ADAL" clId="{9D73EC82-ED15-0042-B72A-7F62CDFDDE20}" dt="2023-04-29T07:41:16.430" v="9969" actId="1076"/>
          <ac:cxnSpMkLst>
            <pc:docMk/>
            <pc:sldMk cId="4278387340" sldId="397"/>
            <ac:cxnSpMk id="2082" creationId="{E8CBAF9F-9BDA-F575-D652-6174A977C939}"/>
          </ac:cxnSpMkLst>
        </pc:cxnChg>
        <pc:cxnChg chg="add mod">
          <ac:chgData name="Ee Soon Hang" userId="6b1d400c-87ef-4c79-a9a0-caa311187d4a" providerId="ADAL" clId="{9D73EC82-ED15-0042-B72A-7F62CDFDDE20}" dt="2023-04-29T07:41:16.430" v="9969" actId="1076"/>
          <ac:cxnSpMkLst>
            <pc:docMk/>
            <pc:sldMk cId="4278387340" sldId="397"/>
            <ac:cxnSpMk id="2085" creationId="{57758517-993A-F8E8-D8A3-9F3E6EBDEA1A}"/>
          </ac:cxnSpMkLst>
        </pc:cxnChg>
        <pc:cxnChg chg="add mod">
          <ac:chgData name="Ee Soon Hang" userId="6b1d400c-87ef-4c79-a9a0-caa311187d4a" providerId="ADAL" clId="{9D73EC82-ED15-0042-B72A-7F62CDFDDE20}" dt="2023-04-29T07:41:16.430" v="9969" actId="1076"/>
          <ac:cxnSpMkLst>
            <pc:docMk/>
            <pc:sldMk cId="4278387340" sldId="397"/>
            <ac:cxnSpMk id="2090" creationId="{EEEB862D-A81C-29D0-4C3B-CF964A350A86}"/>
          </ac:cxnSpMkLst>
        </pc:cxnChg>
      </pc:sldChg>
      <pc:sldChg chg="addSp delSp modSp add mod ord modTransition">
        <pc:chgData name="Ee Soon Hang" userId="6b1d400c-87ef-4c79-a9a0-caa311187d4a" providerId="ADAL" clId="{9D73EC82-ED15-0042-B72A-7F62CDFDDE20}" dt="2023-04-26T12:49:13.175" v="6804"/>
        <pc:sldMkLst>
          <pc:docMk/>
          <pc:sldMk cId="1704796038" sldId="398"/>
        </pc:sldMkLst>
        <pc:spChg chg="mod">
          <ac:chgData name="Ee Soon Hang" userId="6b1d400c-87ef-4c79-a9a0-caa311187d4a" providerId="ADAL" clId="{9D73EC82-ED15-0042-B72A-7F62CDFDDE20}" dt="2023-04-26T08:58:10.222" v="6631" actId="20577"/>
          <ac:spMkLst>
            <pc:docMk/>
            <pc:sldMk cId="1704796038" sldId="398"/>
            <ac:spMk id="2" creationId="{7E37BB13-4AF5-4C37-A4E4-C8EBF618E4D4}"/>
          </ac:spMkLst>
        </pc:spChg>
        <pc:spChg chg="add del mod">
          <ac:chgData name="Ee Soon Hang" userId="6b1d400c-87ef-4c79-a9a0-caa311187d4a" providerId="ADAL" clId="{9D73EC82-ED15-0042-B72A-7F62CDFDDE20}" dt="2023-04-26T07:59:16.389" v="5946"/>
          <ac:spMkLst>
            <pc:docMk/>
            <pc:sldMk cId="1704796038" sldId="398"/>
            <ac:spMk id="4" creationId="{44A4D90A-CDF7-0175-9741-F1E751FBBB94}"/>
          </ac:spMkLst>
        </pc:spChg>
        <pc:spChg chg="mod">
          <ac:chgData name="Ee Soon Hang" userId="6b1d400c-87ef-4c79-a9a0-caa311187d4a" providerId="ADAL" clId="{9D73EC82-ED15-0042-B72A-7F62CDFDDE20}" dt="2023-04-26T07:10:18.105" v="5526" actId="166"/>
          <ac:spMkLst>
            <pc:docMk/>
            <pc:sldMk cId="1704796038" sldId="398"/>
            <ac:spMk id="13" creationId="{3C6E5E06-8936-476F-A154-802EC60B090E}"/>
          </ac:spMkLst>
        </pc:spChg>
        <pc:spChg chg="mod">
          <ac:chgData name="Ee Soon Hang" userId="6b1d400c-87ef-4c79-a9a0-caa311187d4a" providerId="ADAL" clId="{9D73EC82-ED15-0042-B72A-7F62CDFDDE20}" dt="2023-04-26T07:09:31.667" v="5522" actId="20577"/>
          <ac:spMkLst>
            <pc:docMk/>
            <pc:sldMk cId="1704796038" sldId="398"/>
            <ac:spMk id="29" creationId="{CA0D11EE-AB6B-A7A3-2C49-415066B0B959}"/>
          </ac:spMkLst>
        </pc:spChg>
        <pc:spChg chg="del">
          <ac:chgData name="Ee Soon Hang" userId="6b1d400c-87ef-4c79-a9a0-caa311187d4a" providerId="ADAL" clId="{9D73EC82-ED15-0042-B72A-7F62CDFDDE20}" dt="2023-04-26T07:09:14.287" v="5504" actId="478"/>
          <ac:spMkLst>
            <pc:docMk/>
            <pc:sldMk cId="1704796038" sldId="398"/>
            <ac:spMk id="40" creationId="{7043CF18-C330-69C9-1482-D445F12538ED}"/>
          </ac:spMkLst>
        </pc:spChg>
        <pc:spChg chg="del">
          <ac:chgData name="Ee Soon Hang" userId="6b1d400c-87ef-4c79-a9a0-caa311187d4a" providerId="ADAL" clId="{9D73EC82-ED15-0042-B72A-7F62CDFDDE20}" dt="2023-04-26T07:09:16.049" v="5505" actId="478"/>
          <ac:spMkLst>
            <pc:docMk/>
            <pc:sldMk cId="1704796038" sldId="398"/>
            <ac:spMk id="41" creationId="{B9646082-3957-B48B-225E-AC8BA5AC73A4}"/>
          </ac:spMkLst>
        </pc:spChg>
        <pc:grpChg chg="del">
          <ac:chgData name="Ee Soon Hang" userId="6b1d400c-87ef-4c79-a9a0-caa311187d4a" providerId="ADAL" clId="{9D73EC82-ED15-0042-B72A-7F62CDFDDE20}" dt="2023-04-26T07:09:10.855" v="5502" actId="478"/>
          <ac:grpSpMkLst>
            <pc:docMk/>
            <pc:sldMk cId="1704796038" sldId="398"/>
            <ac:grpSpMk id="46" creationId="{84CA1113-6A12-6CB0-9871-FC89F6D92543}"/>
          </ac:grpSpMkLst>
        </pc:grpChg>
        <pc:grpChg chg="del">
          <ac:chgData name="Ee Soon Hang" userId="6b1d400c-87ef-4c79-a9a0-caa311187d4a" providerId="ADAL" clId="{9D73EC82-ED15-0042-B72A-7F62CDFDDE20}" dt="2023-04-26T07:09:13.366" v="5503" actId="478"/>
          <ac:grpSpMkLst>
            <pc:docMk/>
            <pc:sldMk cId="1704796038" sldId="398"/>
            <ac:grpSpMk id="47" creationId="{E9AC30CA-F551-53C1-E3C9-4E5BA6FDB901}"/>
          </ac:grpSpMkLst>
        </pc:grpChg>
        <pc:picChg chg="add mod modCrop">
          <ac:chgData name="Ee Soon Hang" userId="6b1d400c-87ef-4c79-a9a0-caa311187d4a" providerId="ADAL" clId="{9D73EC82-ED15-0042-B72A-7F62CDFDDE20}" dt="2023-04-26T07:59:11.780" v="5943" actId="692"/>
          <ac:picMkLst>
            <pc:docMk/>
            <pc:sldMk cId="1704796038" sldId="398"/>
            <ac:picMk id="3" creationId="{642DA57D-FAB5-673A-B205-DAC154DBE116}"/>
          </ac:picMkLst>
        </pc:picChg>
      </pc:sldChg>
      <pc:sldChg chg="add del">
        <pc:chgData name="Ee Soon Hang" userId="6b1d400c-87ef-4c79-a9a0-caa311187d4a" providerId="ADAL" clId="{9D73EC82-ED15-0042-B72A-7F62CDFDDE20}" dt="2023-04-26T07:56:03.783" v="5880" actId="2696"/>
        <pc:sldMkLst>
          <pc:docMk/>
          <pc:sldMk cId="3998637539" sldId="399"/>
        </pc:sldMkLst>
      </pc:sldChg>
      <pc:sldChg chg="addSp delSp modSp add mod modTransition delAnim modAnim">
        <pc:chgData name="Ee Soon Hang" userId="6b1d400c-87ef-4c79-a9a0-caa311187d4a" providerId="ADAL" clId="{9D73EC82-ED15-0042-B72A-7F62CDFDDE20}" dt="2023-04-26T08:58:14.063" v="6642" actId="20577"/>
        <pc:sldMkLst>
          <pc:docMk/>
          <pc:sldMk cId="2905925559" sldId="400"/>
        </pc:sldMkLst>
        <pc:spChg chg="mod">
          <ac:chgData name="Ee Soon Hang" userId="6b1d400c-87ef-4c79-a9a0-caa311187d4a" providerId="ADAL" clId="{9D73EC82-ED15-0042-B72A-7F62CDFDDE20}" dt="2023-04-26T08:58:14.063" v="6642" actId="20577"/>
          <ac:spMkLst>
            <pc:docMk/>
            <pc:sldMk cId="2905925559" sldId="400"/>
            <ac:spMk id="2" creationId="{7E37BB13-4AF5-4C37-A4E4-C8EBF618E4D4}"/>
          </ac:spMkLst>
        </pc:spChg>
        <pc:spChg chg="add del mod">
          <ac:chgData name="Ee Soon Hang" userId="6b1d400c-87ef-4c79-a9a0-caa311187d4a" providerId="ADAL" clId="{9D73EC82-ED15-0042-B72A-7F62CDFDDE20}" dt="2023-04-26T08:34:47.796" v="6353" actId="478"/>
          <ac:spMkLst>
            <pc:docMk/>
            <pc:sldMk cId="2905925559" sldId="400"/>
            <ac:spMk id="4" creationId="{5FCB0725-930F-812C-C83A-A800A508EFCF}"/>
          </ac:spMkLst>
        </pc:spChg>
        <pc:spChg chg="add del mod">
          <ac:chgData name="Ee Soon Hang" userId="6b1d400c-87ef-4c79-a9a0-caa311187d4a" providerId="ADAL" clId="{9D73EC82-ED15-0042-B72A-7F62CDFDDE20}" dt="2023-04-26T08:34:36.333" v="6351" actId="478"/>
          <ac:spMkLst>
            <pc:docMk/>
            <pc:sldMk cId="2905925559" sldId="400"/>
            <ac:spMk id="6" creationId="{F046E7A1-61A8-D229-6D09-FF4804812329}"/>
          </ac:spMkLst>
        </pc:spChg>
        <pc:spChg chg="add mod">
          <ac:chgData name="Ee Soon Hang" userId="6b1d400c-87ef-4c79-a9a0-caa311187d4a" providerId="ADAL" clId="{9D73EC82-ED15-0042-B72A-7F62CDFDDE20}" dt="2023-04-26T08:35:22.247" v="6356"/>
          <ac:spMkLst>
            <pc:docMk/>
            <pc:sldMk cId="2905925559" sldId="400"/>
            <ac:spMk id="7" creationId="{0DFC9F34-F6DB-324C-A8CF-8DC502747663}"/>
          </ac:spMkLst>
        </pc:spChg>
        <pc:picChg chg="mod">
          <ac:chgData name="Ee Soon Hang" userId="6b1d400c-87ef-4c79-a9a0-caa311187d4a" providerId="ADAL" clId="{9D73EC82-ED15-0042-B72A-7F62CDFDDE20}" dt="2023-04-26T07:35:06.925" v="5628" actId="1076"/>
          <ac:picMkLst>
            <pc:docMk/>
            <pc:sldMk cId="2905925559" sldId="400"/>
            <ac:picMk id="3" creationId="{642DA57D-FAB5-673A-B205-DAC154DBE116}"/>
          </ac:picMkLst>
        </pc:picChg>
        <pc:picChg chg="add del mod">
          <ac:chgData name="Ee Soon Hang" userId="6b1d400c-87ef-4c79-a9a0-caa311187d4a" providerId="ADAL" clId="{9D73EC82-ED15-0042-B72A-7F62CDFDDE20}" dt="2023-04-26T08:34:42.176" v="6352" actId="478"/>
          <ac:picMkLst>
            <pc:docMk/>
            <pc:sldMk cId="2905925559" sldId="400"/>
            <ac:picMk id="5" creationId="{51518814-73CD-D68B-C124-62BEE511616B}"/>
          </ac:picMkLst>
        </pc:picChg>
      </pc:sldChg>
      <pc:sldChg chg="addSp delSp modSp add mod modTransition delAnim modAnim">
        <pc:chgData name="Ee Soon Hang" userId="6b1d400c-87ef-4c79-a9a0-caa311187d4a" providerId="ADAL" clId="{9D73EC82-ED15-0042-B72A-7F62CDFDDE20}" dt="2023-04-27T14:08:10.840" v="7355"/>
        <pc:sldMkLst>
          <pc:docMk/>
          <pc:sldMk cId="2571063976" sldId="401"/>
        </pc:sldMkLst>
        <pc:spChg chg="mod">
          <ac:chgData name="Ee Soon Hang" userId="6b1d400c-87ef-4c79-a9a0-caa311187d4a" providerId="ADAL" clId="{9D73EC82-ED15-0042-B72A-7F62CDFDDE20}" dt="2023-04-26T08:58:28.739" v="6664" actId="20577"/>
          <ac:spMkLst>
            <pc:docMk/>
            <pc:sldMk cId="2571063976" sldId="401"/>
            <ac:spMk id="2" creationId="{7E37BB13-4AF5-4C37-A4E4-C8EBF618E4D4}"/>
          </ac:spMkLst>
        </pc:spChg>
        <pc:spChg chg="del">
          <ac:chgData name="Ee Soon Hang" userId="6b1d400c-87ef-4c79-a9a0-caa311187d4a" providerId="ADAL" clId="{9D73EC82-ED15-0042-B72A-7F62CDFDDE20}" dt="2023-04-26T07:41:26.850" v="5711" actId="478"/>
          <ac:spMkLst>
            <pc:docMk/>
            <pc:sldMk cId="2571063976" sldId="401"/>
            <ac:spMk id="4" creationId="{5FCB0725-930F-812C-C83A-A800A508EFCF}"/>
          </ac:spMkLst>
        </pc:spChg>
        <pc:spChg chg="mod">
          <ac:chgData name="Ee Soon Hang" userId="6b1d400c-87ef-4c79-a9a0-caa311187d4a" providerId="ADAL" clId="{9D73EC82-ED15-0042-B72A-7F62CDFDDE20}" dt="2023-04-26T08:57:25.459" v="6609" actId="20577"/>
          <ac:spMkLst>
            <pc:docMk/>
            <pc:sldMk cId="2571063976" sldId="401"/>
            <ac:spMk id="29" creationId="{CA0D11EE-AB6B-A7A3-2C49-415066B0B959}"/>
          </ac:spMkLst>
        </pc:spChg>
        <pc:picChg chg="del mod">
          <ac:chgData name="Ee Soon Hang" userId="6b1d400c-87ef-4c79-a9a0-caa311187d4a" providerId="ADAL" clId="{9D73EC82-ED15-0042-B72A-7F62CDFDDE20}" dt="2023-04-26T07:41:25.060" v="5710" actId="478"/>
          <ac:picMkLst>
            <pc:docMk/>
            <pc:sldMk cId="2571063976" sldId="401"/>
            <ac:picMk id="3" creationId="{642DA57D-FAB5-673A-B205-DAC154DBE116}"/>
          </ac:picMkLst>
        </pc:picChg>
        <pc:picChg chg="del">
          <ac:chgData name="Ee Soon Hang" userId="6b1d400c-87ef-4c79-a9a0-caa311187d4a" providerId="ADAL" clId="{9D73EC82-ED15-0042-B72A-7F62CDFDDE20}" dt="2023-04-27T13:59:59.607" v="7338" actId="478"/>
          <ac:picMkLst>
            <pc:docMk/>
            <pc:sldMk cId="2571063976" sldId="401"/>
            <ac:picMk id="5" creationId="{51518814-73CD-D68B-C124-62BEE511616B}"/>
          </ac:picMkLst>
        </pc:picChg>
        <pc:picChg chg="add mod">
          <ac:chgData name="Ee Soon Hang" userId="6b1d400c-87ef-4c79-a9a0-caa311187d4a" providerId="ADAL" clId="{9D73EC82-ED15-0042-B72A-7F62CDFDDE20}" dt="2023-04-26T07:49:54.337" v="5743" actId="1076"/>
          <ac:picMkLst>
            <pc:docMk/>
            <pc:sldMk cId="2571063976" sldId="401"/>
            <ac:picMk id="6" creationId="{7E0CCC81-4C7B-CD8E-AB71-D719286AED4C}"/>
          </ac:picMkLst>
        </pc:picChg>
      </pc:sldChg>
      <pc:sldChg chg="modSp add del mod modTransition">
        <pc:chgData name="Ee Soon Hang" userId="6b1d400c-87ef-4c79-a9a0-caa311187d4a" providerId="ADAL" clId="{9D73EC82-ED15-0042-B72A-7F62CDFDDE20}" dt="2023-04-26T08:40:34.658" v="6374" actId="2696"/>
        <pc:sldMkLst>
          <pc:docMk/>
          <pc:sldMk cId="620220337" sldId="402"/>
        </pc:sldMkLst>
        <pc:picChg chg="mod">
          <ac:chgData name="Ee Soon Hang" userId="6b1d400c-87ef-4c79-a9a0-caa311187d4a" providerId="ADAL" clId="{9D73EC82-ED15-0042-B72A-7F62CDFDDE20}" dt="2023-04-26T07:50:43.691" v="5799" actId="166"/>
          <ac:picMkLst>
            <pc:docMk/>
            <pc:sldMk cId="620220337" sldId="402"/>
            <ac:picMk id="6" creationId="{7E0CCC81-4C7B-CD8E-AB71-D719286AED4C}"/>
          </ac:picMkLst>
        </pc:picChg>
      </pc:sldChg>
      <pc:sldChg chg="addSp modSp add mod modTransition modAnim">
        <pc:chgData name="Ee Soon Hang" userId="6b1d400c-87ef-4c79-a9a0-caa311187d4a" providerId="ADAL" clId="{9D73EC82-ED15-0042-B72A-7F62CDFDDE20}" dt="2023-04-26T08:58:33.181" v="6675" actId="20577"/>
        <pc:sldMkLst>
          <pc:docMk/>
          <pc:sldMk cId="1909641512" sldId="403"/>
        </pc:sldMkLst>
        <pc:spChg chg="mod">
          <ac:chgData name="Ee Soon Hang" userId="6b1d400c-87ef-4c79-a9a0-caa311187d4a" providerId="ADAL" clId="{9D73EC82-ED15-0042-B72A-7F62CDFDDE20}" dt="2023-04-26T08:58:33.181" v="6675" actId="20577"/>
          <ac:spMkLst>
            <pc:docMk/>
            <pc:sldMk cId="1909641512" sldId="403"/>
            <ac:spMk id="2" creationId="{7E37BB13-4AF5-4C37-A4E4-C8EBF618E4D4}"/>
          </ac:spMkLst>
        </pc:spChg>
        <pc:spChg chg="mod">
          <ac:chgData name="Ee Soon Hang" userId="6b1d400c-87ef-4c79-a9a0-caa311187d4a" providerId="ADAL" clId="{9D73EC82-ED15-0042-B72A-7F62CDFDDE20}" dt="2023-04-26T07:56:51.872" v="5914" actId="20577"/>
          <ac:spMkLst>
            <pc:docMk/>
            <pc:sldMk cId="1909641512" sldId="403"/>
            <ac:spMk id="29" creationId="{CA0D11EE-AB6B-A7A3-2C49-415066B0B959}"/>
          </ac:spMkLst>
        </pc:spChg>
        <pc:picChg chg="mod">
          <ac:chgData name="Ee Soon Hang" userId="6b1d400c-87ef-4c79-a9a0-caa311187d4a" providerId="ADAL" clId="{9D73EC82-ED15-0042-B72A-7F62CDFDDE20}" dt="2023-04-26T08:02:13.640" v="5975" actId="1076"/>
          <ac:picMkLst>
            <pc:docMk/>
            <pc:sldMk cId="1909641512" sldId="403"/>
            <ac:picMk id="3" creationId="{642DA57D-FAB5-673A-B205-DAC154DBE116}"/>
          </ac:picMkLst>
        </pc:picChg>
        <pc:picChg chg="mod">
          <ac:chgData name="Ee Soon Hang" userId="6b1d400c-87ef-4c79-a9a0-caa311187d4a" providerId="ADAL" clId="{9D73EC82-ED15-0042-B72A-7F62CDFDDE20}" dt="2023-04-26T08:00:55.654" v="5953" actId="166"/>
          <ac:picMkLst>
            <pc:docMk/>
            <pc:sldMk cId="1909641512" sldId="403"/>
            <ac:picMk id="5" creationId="{51518814-73CD-D68B-C124-62BEE511616B}"/>
          </ac:picMkLst>
        </pc:picChg>
        <pc:picChg chg="add mod">
          <ac:chgData name="Ee Soon Hang" userId="6b1d400c-87ef-4c79-a9a0-caa311187d4a" providerId="ADAL" clId="{9D73EC82-ED15-0042-B72A-7F62CDFDDE20}" dt="2023-04-26T08:43:30.442" v="6405" actId="1076"/>
          <ac:picMkLst>
            <pc:docMk/>
            <pc:sldMk cId="1909641512" sldId="403"/>
            <ac:picMk id="6" creationId="{6ABB6B78-4F62-550E-4A93-EDEACCE5F082}"/>
          </ac:picMkLst>
        </pc:picChg>
      </pc:sldChg>
      <pc:sldChg chg="addSp delSp modSp add mod modTransition delAnim modAnim">
        <pc:chgData name="Ee Soon Hang" userId="6b1d400c-87ef-4c79-a9a0-caa311187d4a" providerId="ADAL" clId="{9D73EC82-ED15-0042-B72A-7F62CDFDDE20}" dt="2023-04-26T08:58:37.462" v="6686" actId="20577"/>
        <pc:sldMkLst>
          <pc:docMk/>
          <pc:sldMk cId="2128011111" sldId="404"/>
        </pc:sldMkLst>
        <pc:spChg chg="mod">
          <ac:chgData name="Ee Soon Hang" userId="6b1d400c-87ef-4c79-a9a0-caa311187d4a" providerId="ADAL" clId="{9D73EC82-ED15-0042-B72A-7F62CDFDDE20}" dt="2023-04-26T08:58:37.462" v="6686" actId="20577"/>
          <ac:spMkLst>
            <pc:docMk/>
            <pc:sldMk cId="2128011111" sldId="404"/>
            <ac:spMk id="2" creationId="{7E37BB13-4AF5-4C37-A4E4-C8EBF618E4D4}"/>
          </ac:spMkLst>
        </pc:spChg>
        <pc:spChg chg="del">
          <ac:chgData name="Ee Soon Hang" userId="6b1d400c-87ef-4c79-a9a0-caa311187d4a" providerId="ADAL" clId="{9D73EC82-ED15-0042-B72A-7F62CDFDDE20}" dt="2023-04-26T07:58:04.187" v="5934" actId="478"/>
          <ac:spMkLst>
            <pc:docMk/>
            <pc:sldMk cId="2128011111" sldId="404"/>
            <ac:spMk id="4" creationId="{5FCB0725-930F-812C-C83A-A800A508EFCF}"/>
          </ac:spMkLst>
        </pc:spChg>
        <pc:spChg chg="add mod">
          <ac:chgData name="Ee Soon Hang" userId="6b1d400c-87ef-4c79-a9a0-caa311187d4a" providerId="ADAL" clId="{9D73EC82-ED15-0042-B72A-7F62CDFDDE20}" dt="2023-04-26T08:07:04.752" v="6012" actId="688"/>
          <ac:spMkLst>
            <pc:docMk/>
            <pc:sldMk cId="2128011111" sldId="404"/>
            <ac:spMk id="9" creationId="{5D27E194-BFAC-94C1-64B4-B6FC92836A43}"/>
          </ac:spMkLst>
        </pc:spChg>
        <pc:spChg chg="add del mod">
          <ac:chgData name="Ee Soon Hang" userId="6b1d400c-87ef-4c79-a9a0-caa311187d4a" providerId="ADAL" clId="{9D73EC82-ED15-0042-B72A-7F62CDFDDE20}" dt="2023-04-26T08:13:03.608" v="6052" actId="478"/>
          <ac:spMkLst>
            <pc:docMk/>
            <pc:sldMk cId="2128011111" sldId="404"/>
            <ac:spMk id="15" creationId="{A0CC9C6C-E6C6-3342-F6B8-0A20743BF732}"/>
          </ac:spMkLst>
        </pc:spChg>
        <pc:spChg chg="mod">
          <ac:chgData name="Ee Soon Hang" userId="6b1d400c-87ef-4c79-a9a0-caa311187d4a" providerId="ADAL" clId="{9D73EC82-ED15-0042-B72A-7F62CDFDDE20}" dt="2023-04-26T08:57:19.075" v="6604" actId="20577"/>
          <ac:spMkLst>
            <pc:docMk/>
            <pc:sldMk cId="2128011111" sldId="404"/>
            <ac:spMk id="29" creationId="{CA0D11EE-AB6B-A7A3-2C49-415066B0B959}"/>
          </ac:spMkLst>
        </pc:spChg>
        <pc:picChg chg="del">
          <ac:chgData name="Ee Soon Hang" userId="6b1d400c-87ef-4c79-a9a0-caa311187d4a" providerId="ADAL" clId="{9D73EC82-ED15-0042-B72A-7F62CDFDDE20}" dt="2023-04-26T07:58:01.986" v="5933" actId="478"/>
          <ac:picMkLst>
            <pc:docMk/>
            <pc:sldMk cId="2128011111" sldId="404"/>
            <ac:picMk id="3" creationId="{642DA57D-FAB5-673A-B205-DAC154DBE116}"/>
          </ac:picMkLst>
        </pc:picChg>
        <pc:picChg chg="del mod">
          <ac:chgData name="Ee Soon Hang" userId="6b1d400c-87ef-4c79-a9a0-caa311187d4a" providerId="ADAL" clId="{9D73EC82-ED15-0042-B72A-7F62CDFDDE20}" dt="2023-04-26T08:02:50.309" v="5977" actId="478"/>
          <ac:picMkLst>
            <pc:docMk/>
            <pc:sldMk cId="2128011111" sldId="404"/>
            <ac:picMk id="5" creationId="{51518814-73CD-D68B-C124-62BEE511616B}"/>
          </ac:picMkLst>
        </pc:picChg>
        <pc:picChg chg="add mod">
          <ac:chgData name="Ee Soon Hang" userId="6b1d400c-87ef-4c79-a9a0-caa311187d4a" providerId="ADAL" clId="{9D73EC82-ED15-0042-B72A-7F62CDFDDE20}" dt="2023-04-26T07:59:29.933" v="5948" actId="12788"/>
          <ac:picMkLst>
            <pc:docMk/>
            <pc:sldMk cId="2128011111" sldId="404"/>
            <ac:picMk id="6" creationId="{38B448E9-359E-CBA7-8BE2-E574DFA3FF69}"/>
          </ac:picMkLst>
        </pc:picChg>
        <pc:picChg chg="add mod">
          <ac:chgData name="Ee Soon Hang" userId="6b1d400c-87ef-4c79-a9a0-caa311187d4a" providerId="ADAL" clId="{9D73EC82-ED15-0042-B72A-7F62CDFDDE20}" dt="2023-04-26T08:04:57.298" v="5985" actId="1076"/>
          <ac:picMkLst>
            <pc:docMk/>
            <pc:sldMk cId="2128011111" sldId="404"/>
            <ac:picMk id="7" creationId="{D84DCE92-9443-F95A-0E9D-EB8481700AAF}"/>
          </ac:picMkLst>
        </pc:picChg>
        <pc:picChg chg="add mod">
          <ac:chgData name="Ee Soon Hang" userId="6b1d400c-87ef-4c79-a9a0-caa311187d4a" providerId="ADAL" clId="{9D73EC82-ED15-0042-B72A-7F62CDFDDE20}" dt="2023-04-26T08:06:26.801" v="5990" actId="14861"/>
          <ac:picMkLst>
            <pc:docMk/>
            <pc:sldMk cId="2128011111" sldId="404"/>
            <ac:picMk id="8" creationId="{F8E93BCB-5E6D-88A0-50BB-A4B7C51F5BB5}"/>
          </ac:picMkLst>
        </pc:picChg>
        <pc:picChg chg="add mod">
          <ac:chgData name="Ee Soon Hang" userId="6b1d400c-87ef-4c79-a9a0-caa311187d4a" providerId="ADAL" clId="{9D73EC82-ED15-0042-B72A-7F62CDFDDE20}" dt="2023-04-26T08:08:00.939" v="6019" actId="1076"/>
          <ac:picMkLst>
            <pc:docMk/>
            <pc:sldMk cId="2128011111" sldId="404"/>
            <ac:picMk id="10" creationId="{FCBA7DEB-D3AC-D581-FBBD-8582E9EF334F}"/>
          </ac:picMkLst>
        </pc:picChg>
        <pc:picChg chg="add mod">
          <ac:chgData name="Ee Soon Hang" userId="6b1d400c-87ef-4c79-a9a0-caa311187d4a" providerId="ADAL" clId="{9D73EC82-ED15-0042-B72A-7F62CDFDDE20}" dt="2023-04-26T08:09:21.125" v="6025" actId="1076"/>
          <ac:picMkLst>
            <pc:docMk/>
            <pc:sldMk cId="2128011111" sldId="404"/>
            <ac:picMk id="11" creationId="{1FF77443-63CE-C3DA-266E-B344381E6ADA}"/>
          </ac:picMkLst>
        </pc:picChg>
        <pc:picChg chg="add mod">
          <ac:chgData name="Ee Soon Hang" userId="6b1d400c-87ef-4c79-a9a0-caa311187d4a" providerId="ADAL" clId="{9D73EC82-ED15-0042-B72A-7F62CDFDDE20}" dt="2023-04-26T08:10:59.985" v="6033" actId="1076"/>
          <ac:picMkLst>
            <pc:docMk/>
            <pc:sldMk cId="2128011111" sldId="404"/>
            <ac:picMk id="12" creationId="{B798154F-9876-A5FB-3FE0-902214A673B6}"/>
          </ac:picMkLst>
        </pc:picChg>
        <pc:picChg chg="add mod">
          <ac:chgData name="Ee Soon Hang" userId="6b1d400c-87ef-4c79-a9a0-caa311187d4a" providerId="ADAL" clId="{9D73EC82-ED15-0042-B72A-7F62CDFDDE20}" dt="2023-04-26T08:12:49.081" v="6041" actId="14100"/>
          <ac:picMkLst>
            <pc:docMk/>
            <pc:sldMk cId="2128011111" sldId="404"/>
            <ac:picMk id="14" creationId="{DE951777-5003-49A7-A0C7-5AF805BF57F0}"/>
          </ac:picMkLst>
        </pc:picChg>
      </pc:sldChg>
      <pc:sldChg chg="addSp delSp modSp add mod modTransition modAnim">
        <pc:chgData name="Ee Soon Hang" userId="6b1d400c-87ef-4c79-a9a0-caa311187d4a" providerId="ADAL" clId="{9D73EC82-ED15-0042-B72A-7F62CDFDDE20}" dt="2023-04-26T08:58:50.495" v="6708" actId="20577"/>
        <pc:sldMkLst>
          <pc:docMk/>
          <pc:sldMk cId="632283904" sldId="405"/>
        </pc:sldMkLst>
        <pc:spChg chg="mod">
          <ac:chgData name="Ee Soon Hang" userId="6b1d400c-87ef-4c79-a9a0-caa311187d4a" providerId="ADAL" clId="{9D73EC82-ED15-0042-B72A-7F62CDFDDE20}" dt="2023-04-26T08:58:50.495" v="6708" actId="20577"/>
          <ac:spMkLst>
            <pc:docMk/>
            <pc:sldMk cId="632283904" sldId="405"/>
            <ac:spMk id="2" creationId="{7E37BB13-4AF5-4C37-A4E4-C8EBF618E4D4}"/>
          </ac:spMkLst>
        </pc:spChg>
        <pc:spChg chg="mod">
          <ac:chgData name="Ee Soon Hang" userId="6b1d400c-87ef-4c79-a9a0-caa311187d4a" providerId="ADAL" clId="{9D73EC82-ED15-0042-B72A-7F62CDFDDE20}" dt="2023-04-26T08:57:12.782" v="6599" actId="20577"/>
          <ac:spMkLst>
            <pc:docMk/>
            <pc:sldMk cId="632283904" sldId="405"/>
            <ac:spMk id="29" creationId="{CA0D11EE-AB6B-A7A3-2C49-415066B0B959}"/>
          </ac:spMkLst>
        </pc:spChg>
        <pc:picChg chg="add mod">
          <ac:chgData name="Ee Soon Hang" userId="6b1d400c-87ef-4c79-a9a0-caa311187d4a" providerId="ADAL" clId="{9D73EC82-ED15-0042-B72A-7F62CDFDDE20}" dt="2023-04-26T08:46:41.983" v="6424" actId="14861"/>
          <ac:picMkLst>
            <pc:docMk/>
            <pc:sldMk cId="632283904" sldId="405"/>
            <ac:picMk id="3" creationId="{FC419666-A3D3-464D-9AFF-E618F9ABAC9D}"/>
          </ac:picMkLst>
        </pc:picChg>
        <pc:picChg chg="del">
          <ac:chgData name="Ee Soon Hang" userId="6b1d400c-87ef-4c79-a9a0-caa311187d4a" providerId="ADAL" clId="{9D73EC82-ED15-0042-B72A-7F62CDFDDE20}" dt="2023-04-26T08:45:08.294" v="6413" actId="478"/>
          <ac:picMkLst>
            <pc:docMk/>
            <pc:sldMk cId="632283904" sldId="405"/>
            <ac:picMk id="10" creationId="{FCBA7DEB-D3AC-D581-FBBD-8582E9EF334F}"/>
          </ac:picMkLst>
        </pc:picChg>
        <pc:picChg chg="del">
          <ac:chgData name="Ee Soon Hang" userId="6b1d400c-87ef-4c79-a9a0-caa311187d4a" providerId="ADAL" clId="{9D73EC82-ED15-0042-B72A-7F62CDFDDE20}" dt="2023-04-26T08:45:09.888" v="6414" actId="478"/>
          <ac:picMkLst>
            <pc:docMk/>
            <pc:sldMk cId="632283904" sldId="405"/>
            <ac:picMk id="11" creationId="{1FF77443-63CE-C3DA-266E-B344381E6ADA}"/>
          </ac:picMkLst>
        </pc:picChg>
        <pc:picChg chg="del">
          <ac:chgData name="Ee Soon Hang" userId="6b1d400c-87ef-4c79-a9a0-caa311187d4a" providerId="ADAL" clId="{9D73EC82-ED15-0042-B72A-7F62CDFDDE20}" dt="2023-04-26T08:46:24.422" v="6420" actId="478"/>
          <ac:picMkLst>
            <pc:docMk/>
            <pc:sldMk cId="632283904" sldId="405"/>
            <ac:picMk id="14" creationId="{DE951777-5003-49A7-A0C7-5AF805BF57F0}"/>
          </ac:picMkLst>
        </pc:picChg>
      </pc:sldChg>
      <pc:sldChg chg="addSp delSp modSp add mod modTransition delAnim modAnim">
        <pc:chgData name="Ee Soon Hang" userId="6b1d400c-87ef-4c79-a9a0-caa311187d4a" providerId="ADAL" clId="{9D73EC82-ED15-0042-B72A-7F62CDFDDE20}" dt="2023-04-26T08:59:17.804" v="6746" actId="20577"/>
        <pc:sldMkLst>
          <pc:docMk/>
          <pc:sldMk cId="3400423722" sldId="406"/>
        </pc:sldMkLst>
        <pc:spChg chg="del">
          <ac:chgData name="Ee Soon Hang" userId="6b1d400c-87ef-4c79-a9a0-caa311187d4a" providerId="ADAL" clId="{9D73EC82-ED15-0042-B72A-7F62CDFDDE20}" dt="2023-04-26T08:47:32.059" v="6426" actId="478"/>
          <ac:spMkLst>
            <pc:docMk/>
            <pc:sldMk cId="3400423722" sldId="406"/>
            <ac:spMk id="2" creationId="{7E37BB13-4AF5-4C37-A4E4-C8EBF618E4D4}"/>
          </ac:spMkLst>
        </pc:spChg>
        <pc:spChg chg="del mod">
          <ac:chgData name="Ee Soon Hang" userId="6b1d400c-87ef-4c79-a9a0-caa311187d4a" providerId="ADAL" clId="{9D73EC82-ED15-0042-B72A-7F62CDFDDE20}" dt="2023-04-26T08:47:30.355" v="6425" actId="478"/>
          <ac:spMkLst>
            <pc:docMk/>
            <pc:sldMk cId="3400423722" sldId="406"/>
            <ac:spMk id="4" creationId="{730E46B0-3A4F-96D2-F873-98C6E2CB7558}"/>
          </ac:spMkLst>
        </pc:spChg>
        <pc:spChg chg="del">
          <ac:chgData name="Ee Soon Hang" userId="6b1d400c-87ef-4c79-a9a0-caa311187d4a" providerId="ADAL" clId="{9D73EC82-ED15-0042-B72A-7F62CDFDDE20}" dt="2023-04-26T08:17:14.003" v="6133" actId="478"/>
          <ac:spMkLst>
            <pc:docMk/>
            <pc:sldMk cId="3400423722" sldId="406"/>
            <ac:spMk id="5" creationId="{E7A7E6AB-0DA3-DE35-138F-EF4C08B390F1}"/>
          </ac:spMkLst>
        </pc:spChg>
        <pc:spChg chg="del">
          <ac:chgData name="Ee Soon Hang" userId="6b1d400c-87ef-4c79-a9a0-caa311187d4a" providerId="ADAL" clId="{9D73EC82-ED15-0042-B72A-7F62CDFDDE20}" dt="2023-04-26T08:17:14.003" v="6133" actId="478"/>
          <ac:spMkLst>
            <pc:docMk/>
            <pc:sldMk cId="3400423722" sldId="406"/>
            <ac:spMk id="6" creationId="{41539039-46BE-A042-834A-17ED5B0962C8}"/>
          </ac:spMkLst>
        </pc:spChg>
        <pc:spChg chg="del">
          <ac:chgData name="Ee Soon Hang" userId="6b1d400c-87ef-4c79-a9a0-caa311187d4a" providerId="ADAL" clId="{9D73EC82-ED15-0042-B72A-7F62CDFDDE20}" dt="2023-04-26T08:17:16.275" v="6135" actId="478"/>
          <ac:spMkLst>
            <pc:docMk/>
            <pc:sldMk cId="3400423722" sldId="406"/>
            <ac:spMk id="9" creationId="{AA459443-0D11-1BA6-CB68-5B2DEE594D6A}"/>
          </ac:spMkLst>
        </pc:spChg>
        <pc:spChg chg="del">
          <ac:chgData name="Ee Soon Hang" userId="6b1d400c-87ef-4c79-a9a0-caa311187d4a" providerId="ADAL" clId="{9D73EC82-ED15-0042-B72A-7F62CDFDDE20}" dt="2023-04-26T08:17:14.003" v="6133" actId="478"/>
          <ac:spMkLst>
            <pc:docMk/>
            <pc:sldMk cId="3400423722" sldId="406"/>
            <ac:spMk id="10" creationId="{634D1A3A-72C0-792A-0409-71EDE06FA049}"/>
          </ac:spMkLst>
        </pc:spChg>
        <pc:spChg chg="del">
          <ac:chgData name="Ee Soon Hang" userId="6b1d400c-87ef-4c79-a9a0-caa311187d4a" providerId="ADAL" clId="{9D73EC82-ED15-0042-B72A-7F62CDFDDE20}" dt="2023-04-26T08:17:14.003" v="6133" actId="478"/>
          <ac:spMkLst>
            <pc:docMk/>
            <pc:sldMk cId="3400423722" sldId="406"/>
            <ac:spMk id="11" creationId="{70BD0379-33BB-FF00-E3FB-B9957A240BAA}"/>
          </ac:spMkLst>
        </pc:spChg>
        <pc:spChg chg="del">
          <ac:chgData name="Ee Soon Hang" userId="6b1d400c-87ef-4c79-a9a0-caa311187d4a" providerId="ADAL" clId="{9D73EC82-ED15-0042-B72A-7F62CDFDDE20}" dt="2023-04-26T08:17:14.003" v="6133" actId="478"/>
          <ac:spMkLst>
            <pc:docMk/>
            <pc:sldMk cId="3400423722" sldId="406"/>
            <ac:spMk id="12" creationId="{C9F8E5B7-ABC4-C8CC-F44E-213B11066F3F}"/>
          </ac:spMkLst>
        </pc:spChg>
        <pc:spChg chg="del">
          <ac:chgData name="Ee Soon Hang" userId="6b1d400c-87ef-4c79-a9a0-caa311187d4a" providerId="ADAL" clId="{9D73EC82-ED15-0042-B72A-7F62CDFDDE20}" dt="2023-04-26T08:17:14.003" v="6133" actId="478"/>
          <ac:spMkLst>
            <pc:docMk/>
            <pc:sldMk cId="3400423722" sldId="406"/>
            <ac:spMk id="18" creationId="{22CF05E6-4736-46FA-9133-7E0C8EB0CE19}"/>
          </ac:spMkLst>
        </pc:spChg>
        <pc:spChg chg="del">
          <ac:chgData name="Ee Soon Hang" userId="6b1d400c-87ef-4c79-a9a0-caa311187d4a" providerId="ADAL" clId="{9D73EC82-ED15-0042-B72A-7F62CDFDDE20}" dt="2023-04-26T08:17:19.771" v="6139" actId="478"/>
          <ac:spMkLst>
            <pc:docMk/>
            <pc:sldMk cId="3400423722" sldId="406"/>
            <ac:spMk id="19" creationId="{09579A40-C47F-4D50-F074-E761C53491CA}"/>
          </ac:spMkLst>
        </pc:spChg>
        <pc:spChg chg="del">
          <ac:chgData name="Ee Soon Hang" userId="6b1d400c-87ef-4c79-a9a0-caa311187d4a" providerId="ADAL" clId="{9D73EC82-ED15-0042-B72A-7F62CDFDDE20}" dt="2023-04-26T08:17:14.003" v="6133" actId="478"/>
          <ac:spMkLst>
            <pc:docMk/>
            <pc:sldMk cId="3400423722" sldId="406"/>
            <ac:spMk id="20" creationId="{DD0A0EC5-A1C4-AA43-4317-D403069C5117}"/>
          </ac:spMkLst>
        </pc:spChg>
        <pc:spChg chg="add del mod">
          <ac:chgData name="Ee Soon Hang" userId="6b1d400c-87ef-4c79-a9a0-caa311187d4a" providerId="ADAL" clId="{9D73EC82-ED15-0042-B72A-7F62CDFDDE20}" dt="2023-04-26T08:51:30.089" v="6518" actId="21"/>
          <ac:spMkLst>
            <pc:docMk/>
            <pc:sldMk cId="3400423722" sldId="406"/>
            <ac:spMk id="22" creationId="{E537AE53-625B-B4AB-D6AA-80C567F0930B}"/>
          </ac:spMkLst>
        </pc:spChg>
        <pc:spChg chg="add del mod">
          <ac:chgData name="Ee Soon Hang" userId="6b1d400c-87ef-4c79-a9a0-caa311187d4a" providerId="ADAL" clId="{9D73EC82-ED15-0042-B72A-7F62CDFDDE20}" dt="2023-04-26T08:51:30.089" v="6518" actId="21"/>
          <ac:spMkLst>
            <pc:docMk/>
            <pc:sldMk cId="3400423722" sldId="406"/>
            <ac:spMk id="23" creationId="{9140056A-97BE-531B-3C9F-C27A39F8C183}"/>
          </ac:spMkLst>
        </pc:spChg>
        <pc:spChg chg="del">
          <ac:chgData name="Ee Soon Hang" userId="6b1d400c-87ef-4c79-a9a0-caa311187d4a" providerId="ADAL" clId="{9D73EC82-ED15-0042-B72A-7F62CDFDDE20}" dt="2023-04-26T08:17:18.989" v="6138" actId="478"/>
          <ac:spMkLst>
            <pc:docMk/>
            <pc:sldMk cId="3400423722" sldId="406"/>
            <ac:spMk id="24" creationId="{28329DD2-6145-1F69-8F02-D8C0A7CDCB04}"/>
          </ac:spMkLst>
        </pc:spChg>
        <pc:spChg chg="del">
          <ac:chgData name="Ee Soon Hang" userId="6b1d400c-87ef-4c79-a9a0-caa311187d4a" providerId="ADAL" clId="{9D73EC82-ED15-0042-B72A-7F62CDFDDE20}" dt="2023-04-26T08:17:17.368" v="6136" actId="478"/>
          <ac:spMkLst>
            <pc:docMk/>
            <pc:sldMk cId="3400423722" sldId="406"/>
            <ac:spMk id="25" creationId="{ADDDFC0A-B761-8886-B14E-4D736AAC7784}"/>
          </ac:spMkLst>
        </pc:spChg>
        <pc:spChg chg="add del mod">
          <ac:chgData name="Ee Soon Hang" userId="6b1d400c-87ef-4c79-a9a0-caa311187d4a" providerId="ADAL" clId="{9D73EC82-ED15-0042-B72A-7F62CDFDDE20}" dt="2023-04-26T08:51:30.089" v="6518" actId="21"/>
          <ac:spMkLst>
            <pc:docMk/>
            <pc:sldMk cId="3400423722" sldId="406"/>
            <ac:spMk id="26" creationId="{D00349B8-670D-1E15-F0D3-AF5000BC5860}"/>
          </ac:spMkLst>
        </pc:spChg>
        <pc:spChg chg="del">
          <ac:chgData name="Ee Soon Hang" userId="6b1d400c-87ef-4c79-a9a0-caa311187d4a" providerId="ADAL" clId="{9D73EC82-ED15-0042-B72A-7F62CDFDDE20}" dt="2023-04-26T08:17:14.003" v="6133" actId="478"/>
          <ac:spMkLst>
            <pc:docMk/>
            <pc:sldMk cId="3400423722" sldId="406"/>
            <ac:spMk id="28" creationId="{31430EC5-55A6-E43A-5302-EA92857DCF8E}"/>
          </ac:spMkLst>
        </pc:spChg>
        <pc:spChg chg="add del mod">
          <ac:chgData name="Ee Soon Hang" userId="6b1d400c-87ef-4c79-a9a0-caa311187d4a" providerId="ADAL" clId="{9D73EC82-ED15-0042-B72A-7F62CDFDDE20}" dt="2023-04-26T08:47:33.855" v="6427" actId="478"/>
          <ac:spMkLst>
            <pc:docMk/>
            <pc:sldMk cId="3400423722" sldId="406"/>
            <ac:spMk id="30" creationId="{01406F72-DFCE-F355-DD22-42138AFBD9DD}"/>
          </ac:spMkLst>
        </pc:spChg>
        <pc:spChg chg="add mod">
          <ac:chgData name="Ee Soon Hang" userId="6b1d400c-87ef-4c79-a9a0-caa311187d4a" providerId="ADAL" clId="{9D73EC82-ED15-0042-B72A-7F62CDFDDE20}" dt="2023-04-26T08:59:17.804" v="6746" actId="20577"/>
          <ac:spMkLst>
            <pc:docMk/>
            <pc:sldMk cId="3400423722" sldId="406"/>
            <ac:spMk id="31" creationId="{0EA05EB2-BC12-5154-353B-AC063E11B698}"/>
          </ac:spMkLst>
        </pc:spChg>
        <pc:spChg chg="add mod">
          <ac:chgData name="Ee Soon Hang" userId="6b1d400c-87ef-4c79-a9a0-caa311187d4a" providerId="ADAL" clId="{9D73EC82-ED15-0042-B72A-7F62CDFDDE20}" dt="2023-04-26T08:47:44.919" v="6460" actId="20577"/>
          <ac:spMkLst>
            <pc:docMk/>
            <pc:sldMk cId="3400423722" sldId="406"/>
            <ac:spMk id="32" creationId="{A3635E96-6EA6-2B86-D93B-EC027BF8649A}"/>
          </ac:spMkLst>
        </pc:spChg>
        <pc:picChg chg="del">
          <ac:chgData name="Ee Soon Hang" userId="6b1d400c-87ef-4c79-a9a0-caa311187d4a" providerId="ADAL" clId="{9D73EC82-ED15-0042-B72A-7F62CDFDDE20}" dt="2023-04-26T08:17:14.774" v="6134" actId="478"/>
          <ac:picMkLst>
            <pc:docMk/>
            <pc:sldMk cId="3400423722" sldId="406"/>
            <ac:picMk id="3" creationId="{0EC2D13D-297D-4D31-4B4F-457EAAF99AC2}"/>
          </ac:picMkLst>
        </pc:picChg>
        <pc:picChg chg="add del mod">
          <ac:chgData name="Ee Soon Hang" userId="6b1d400c-87ef-4c79-a9a0-caa311187d4a" providerId="ADAL" clId="{9D73EC82-ED15-0042-B72A-7F62CDFDDE20}" dt="2023-04-26T08:50:04.610" v="6508" actId="478"/>
          <ac:picMkLst>
            <pc:docMk/>
            <pc:sldMk cId="3400423722" sldId="406"/>
            <ac:picMk id="7" creationId="{400292EC-5EF5-F1C4-9369-EC4D700E0F86}"/>
          </ac:picMkLst>
        </pc:picChg>
        <pc:picChg chg="add del mod">
          <ac:chgData name="Ee Soon Hang" userId="6b1d400c-87ef-4c79-a9a0-caa311187d4a" providerId="ADAL" clId="{9D73EC82-ED15-0042-B72A-7F62CDFDDE20}" dt="2023-04-26T08:25:42.479" v="6188" actId="478"/>
          <ac:picMkLst>
            <pc:docMk/>
            <pc:sldMk cId="3400423722" sldId="406"/>
            <ac:picMk id="15" creationId="{1EEDB6F3-1C84-063A-6862-5332B771DC94}"/>
          </ac:picMkLst>
        </pc:picChg>
        <pc:picChg chg="add mod">
          <ac:chgData name="Ee Soon Hang" userId="6b1d400c-87ef-4c79-a9a0-caa311187d4a" providerId="ADAL" clId="{9D73EC82-ED15-0042-B72A-7F62CDFDDE20}" dt="2023-04-26T08:51:38.605" v="6520" actId="1076"/>
          <ac:picMkLst>
            <pc:docMk/>
            <pc:sldMk cId="3400423722" sldId="406"/>
            <ac:picMk id="16" creationId="{A35AD3F9-59CA-6B01-5903-CB5FDF1F7627}"/>
          </ac:picMkLst>
        </pc:picChg>
        <pc:picChg chg="add del mod">
          <ac:chgData name="Ee Soon Hang" userId="6b1d400c-87ef-4c79-a9a0-caa311187d4a" providerId="ADAL" clId="{9D73EC82-ED15-0042-B72A-7F62CDFDDE20}" dt="2023-04-26T08:51:30.089" v="6518" actId="21"/>
          <ac:picMkLst>
            <pc:docMk/>
            <pc:sldMk cId="3400423722" sldId="406"/>
            <ac:picMk id="17" creationId="{385E23B6-770E-A07B-306F-7BC047AFA5EB}"/>
          </ac:picMkLst>
        </pc:picChg>
        <pc:picChg chg="add del mod">
          <ac:chgData name="Ee Soon Hang" userId="6b1d400c-87ef-4c79-a9a0-caa311187d4a" providerId="ADAL" clId="{9D73EC82-ED15-0042-B72A-7F62CDFDDE20}" dt="2023-04-26T08:51:23.303" v="6517" actId="478"/>
          <ac:picMkLst>
            <pc:docMk/>
            <pc:sldMk cId="3400423722" sldId="406"/>
            <ac:picMk id="33" creationId="{9924721A-D78E-24F7-6E40-C2AE6ABA584F}"/>
          </ac:picMkLst>
        </pc:picChg>
        <pc:cxnChg chg="del mod">
          <ac:chgData name="Ee Soon Hang" userId="6b1d400c-87ef-4c79-a9a0-caa311187d4a" providerId="ADAL" clId="{9D73EC82-ED15-0042-B72A-7F62CDFDDE20}" dt="2023-04-26T08:17:18.164" v="6137" actId="478"/>
          <ac:cxnSpMkLst>
            <pc:docMk/>
            <pc:sldMk cId="3400423722" sldId="406"/>
            <ac:cxnSpMk id="8" creationId="{6FF27979-07F9-BCA9-A58D-C55FA7D3472B}"/>
          </ac:cxnSpMkLst>
        </pc:cxnChg>
        <pc:cxnChg chg="del mod">
          <ac:chgData name="Ee Soon Hang" userId="6b1d400c-87ef-4c79-a9a0-caa311187d4a" providerId="ADAL" clId="{9D73EC82-ED15-0042-B72A-7F62CDFDDE20}" dt="2023-04-26T08:17:14.003" v="6133" actId="478"/>
          <ac:cxnSpMkLst>
            <pc:docMk/>
            <pc:sldMk cId="3400423722" sldId="406"/>
            <ac:cxnSpMk id="14" creationId="{29713023-F344-3E2E-DCEB-5D49A20EB208}"/>
          </ac:cxnSpMkLst>
        </pc:cxnChg>
        <pc:cxnChg chg="del">
          <ac:chgData name="Ee Soon Hang" userId="6b1d400c-87ef-4c79-a9a0-caa311187d4a" providerId="ADAL" clId="{9D73EC82-ED15-0042-B72A-7F62CDFDDE20}" dt="2023-04-26T08:17:14.003" v="6133" actId="478"/>
          <ac:cxnSpMkLst>
            <pc:docMk/>
            <pc:sldMk cId="3400423722" sldId="406"/>
            <ac:cxnSpMk id="21" creationId="{8C5823BA-0EE5-06D3-A21C-A3847AAA895A}"/>
          </ac:cxnSpMkLst>
        </pc:cxnChg>
        <pc:cxnChg chg="del mod">
          <ac:chgData name="Ee Soon Hang" userId="6b1d400c-87ef-4c79-a9a0-caa311187d4a" providerId="ADAL" clId="{9D73EC82-ED15-0042-B72A-7F62CDFDDE20}" dt="2023-04-26T08:17:14.003" v="6133" actId="478"/>
          <ac:cxnSpMkLst>
            <pc:docMk/>
            <pc:sldMk cId="3400423722" sldId="406"/>
            <ac:cxnSpMk id="29" creationId="{8221A4F6-3DF2-43F2-A5DE-022538D395A4}"/>
          </ac:cxnSpMkLst>
        </pc:cxnChg>
      </pc:sldChg>
      <pc:sldChg chg="delSp modSp add mod modTransition delAnim modAnim">
        <pc:chgData name="Ee Soon Hang" userId="6b1d400c-87ef-4c79-a9a0-caa311187d4a" providerId="ADAL" clId="{9D73EC82-ED15-0042-B72A-7F62CDFDDE20}" dt="2023-04-26T08:58:18.166" v="6653" actId="20577"/>
        <pc:sldMkLst>
          <pc:docMk/>
          <pc:sldMk cId="401418346" sldId="407"/>
        </pc:sldMkLst>
        <pc:spChg chg="mod">
          <ac:chgData name="Ee Soon Hang" userId="6b1d400c-87ef-4c79-a9a0-caa311187d4a" providerId="ADAL" clId="{9D73EC82-ED15-0042-B72A-7F62CDFDDE20}" dt="2023-04-26T08:58:18.166" v="6653" actId="20577"/>
          <ac:spMkLst>
            <pc:docMk/>
            <pc:sldMk cId="401418346" sldId="407"/>
            <ac:spMk id="2" creationId="{7E37BB13-4AF5-4C37-A4E4-C8EBF618E4D4}"/>
          </ac:spMkLst>
        </pc:spChg>
        <pc:spChg chg="mod">
          <ac:chgData name="Ee Soon Hang" userId="6b1d400c-87ef-4c79-a9a0-caa311187d4a" providerId="ADAL" clId="{9D73EC82-ED15-0042-B72A-7F62CDFDDE20}" dt="2023-04-26T08:34:27.387" v="6350" actId="1076"/>
          <ac:spMkLst>
            <pc:docMk/>
            <pc:sldMk cId="401418346" sldId="407"/>
            <ac:spMk id="6" creationId="{F046E7A1-61A8-D229-6D09-FF4804812329}"/>
          </ac:spMkLst>
        </pc:spChg>
        <pc:spChg chg="del mod">
          <ac:chgData name="Ee Soon Hang" userId="6b1d400c-87ef-4c79-a9a0-caa311187d4a" providerId="ADAL" clId="{9D73EC82-ED15-0042-B72A-7F62CDFDDE20}" dt="2023-04-26T08:34:24.314" v="6349" actId="478"/>
          <ac:spMkLst>
            <pc:docMk/>
            <pc:sldMk cId="401418346" sldId="407"/>
            <ac:spMk id="29" creationId="{CA0D11EE-AB6B-A7A3-2C49-415066B0B959}"/>
          </ac:spMkLst>
        </pc:spChg>
      </pc:sldChg>
      <pc:sldChg chg="delSp modSp add mod modTransition">
        <pc:chgData name="Ee Soon Hang" userId="6b1d400c-87ef-4c79-a9a0-caa311187d4a" providerId="ADAL" clId="{9D73EC82-ED15-0042-B72A-7F62CDFDDE20}" dt="2023-04-26T08:59:06.101" v="6722" actId="20577"/>
        <pc:sldMkLst>
          <pc:docMk/>
          <pc:sldMk cId="2091356701" sldId="408"/>
        </pc:sldMkLst>
        <pc:spChg chg="mod">
          <ac:chgData name="Ee Soon Hang" userId="6b1d400c-87ef-4c79-a9a0-caa311187d4a" providerId="ADAL" clId="{9D73EC82-ED15-0042-B72A-7F62CDFDDE20}" dt="2023-04-26T08:59:06.101" v="6722" actId="20577"/>
          <ac:spMkLst>
            <pc:docMk/>
            <pc:sldMk cId="2091356701" sldId="408"/>
            <ac:spMk id="2" creationId="{7E37BB13-4AF5-4C37-A4E4-C8EBF618E4D4}"/>
          </ac:spMkLst>
        </pc:spChg>
        <pc:spChg chg="del">
          <ac:chgData name="Ee Soon Hang" userId="6b1d400c-87ef-4c79-a9a0-caa311187d4a" providerId="ADAL" clId="{9D73EC82-ED15-0042-B72A-7F62CDFDDE20}" dt="2023-04-26T08:49:03.070" v="6468" actId="478"/>
          <ac:spMkLst>
            <pc:docMk/>
            <pc:sldMk cId="2091356701" sldId="408"/>
            <ac:spMk id="9" creationId="{5D27E194-BFAC-94C1-64B4-B6FC92836A43}"/>
          </ac:spMkLst>
        </pc:spChg>
        <pc:spChg chg="mod">
          <ac:chgData name="Ee Soon Hang" userId="6b1d400c-87ef-4c79-a9a0-caa311187d4a" providerId="ADAL" clId="{9D73EC82-ED15-0042-B72A-7F62CDFDDE20}" dt="2023-04-26T08:49:21.787" v="6507" actId="20577"/>
          <ac:spMkLst>
            <pc:docMk/>
            <pc:sldMk cId="2091356701" sldId="408"/>
            <ac:spMk id="29" creationId="{CA0D11EE-AB6B-A7A3-2C49-415066B0B959}"/>
          </ac:spMkLst>
        </pc:spChg>
        <pc:picChg chg="mod">
          <ac:chgData name="Ee Soon Hang" userId="6b1d400c-87ef-4c79-a9a0-caa311187d4a" providerId="ADAL" clId="{9D73EC82-ED15-0042-B72A-7F62CDFDDE20}" dt="2023-04-26T08:49:10.160" v="6471" actId="1076"/>
          <ac:picMkLst>
            <pc:docMk/>
            <pc:sldMk cId="2091356701" sldId="408"/>
            <ac:picMk id="3" creationId="{FC419666-A3D3-464D-9AFF-E618F9ABAC9D}"/>
          </ac:picMkLst>
        </pc:picChg>
        <pc:picChg chg="del">
          <ac:chgData name="Ee Soon Hang" userId="6b1d400c-87ef-4c79-a9a0-caa311187d4a" providerId="ADAL" clId="{9D73EC82-ED15-0042-B72A-7F62CDFDDE20}" dt="2023-04-26T08:49:00.857" v="6466" actId="478"/>
          <ac:picMkLst>
            <pc:docMk/>
            <pc:sldMk cId="2091356701" sldId="408"/>
            <ac:picMk id="6" creationId="{38B448E9-359E-CBA7-8BE2-E574DFA3FF69}"/>
          </ac:picMkLst>
        </pc:picChg>
        <pc:picChg chg="del">
          <ac:chgData name="Ee Soon Hang" userId="6b1d400c-87ef-4c79-a9a0-caa311187d4a" providerId="ADAL" clId="{9D73EC82-ED15-0042-B72A-7F62CDFDDE20}" dt="2023-04-26T08:49:03.825" v="6469" actId="478"/>
          <ac:picMkLst>
            <pc:docMk/>
            <pc:sldMk cId="2091356701" sldId="408"/>
            <ac:picMk id="7" creationId="{D84DCE92-9443-F95A-0E9D-EB8481700AAF}"/>
          </ac:picMkLst>
        </pc:picChg>
        <pc:picChg chg="del">
          <ac:chgData name="Ee Soon Hang" userId="6b1d400c-87ef-4c79-a9a0-caa311187d4a" providerId="ADAL" clId="{9D73EC82-ED15-0042-B72A-7F62CDFDDE20}" dt="2023-04-26T08:49:01.537" v="6467" actId="478"/>
          <ac:picMkLst>
            <pc:docMk/>
            <pc:sldMk cId="2091356701" sldId="408"/>
            <ac:picMk id="8" creationId="{F8E93BCB-5E6D-88A0-50BB-A4B7C51F5BB5}"/>
          </ac:picMkLst>
        </pc:picChg>
        <pc:picChg chg="del">
          <ac:chgData name="Ee Soon Hang" userId="6b1d400c-87ef-4c79-a9a0-caa311187d4a" providerId="ADAL" clId="{9D73EC82-ED15-0042-B72A-7F62CDFDDE20}" dt="2023-04-26T08:49:05.654" v="6470" actId="478"/>
          <ac:picMkLst>
            <pc:docMk/>
            <pc:sldMk cId="2091356701" sldId="408"/>
            <ac:picMk id="12" creationId="{B798154F-9876-A5FB-3FE0-902214A673B6}"/>
          </ac:picMkLst>
        </pc:picChg>
      </pc:sldChg>
      <pc:sldChg chg="addSp modSp add mod modTransition modAnim">
        <pc:chgData name="Ee Soon Hang" userId="6b1d400c-87ef-4c79-a9a0-caa311187d4a" providerId="ADAL" clId="{9D73EC82-ED15-0042-B72A-7F62CDFDDE20}" dt="2023-04-26T08:59:12.589" v="6735" actId="20577"/>
        <pc:sldMkLst>
          <pc:docMk/>
          <pc:sldMk cId="1048528142" sldId="409"/>
        </pc:sldMkLst>
        <pc:spChg chg="mod">
          <ac:chgData name="Ee Soon Hang" userId="6b1d400c-87ef-4c79-a9a0-caa311187d4a" providerId="ADAL" clId="{9D73EC82-ED15-0042-B72A-7F62CDFDDE20}" dt="2023-04-26T08:59:12.589" v="6735" actId="20577"/>
          <ac:spMkLst>
            <pc:docMk/>
            <pc:sldMk cId="1048528142" sldId="409"/>
            <ac:spMk id="2" creationId="{7E37BB13-4AF5-4C37-A4E4-C8EBF618E4D4}"/>
          </ac:spMkLst>
        </pc:spChg>
        <pc:spChg chg="add mod">
          <ac:chgData name="Ee Soon Hang" userId="6b1d400c-87ef-4c79-a9a0-caa311187d4a" providerId="ADAL" clId="{9D73EC82-ED15-0042-B72A-7F62CDFDDE20}" dt="2023-04-26T08:52:24.423" v="6541" actId="1038"/>
          <ac:spMkLst>
            <pc:docMk/>
            <pc:sldMk cId="1048528142" sldId="409"/>
            <ac:spMk id="5" creationId="{FE6F8539-48C0-1AE9-A1E2-17E3E70BC952}"/>
          </ac:spMkLst>
        </pc:spChg>
        <pc:spChg chg="add mod">
          <ac:chgData name="Ee Soon Hang" userId="6b1d400c-87ef-4c79-a9a0-caa311187d4a" providerId="ADAL" clId="{9D73EC82-ED15-0042-B72A-7F62CDFDDE20}" dt="2023-04-26T08:52:27.909" v="6551" actId="1035"/>
          <ac:spMkLst>
            <pc:docMk/>
            <pc:sldMk cId="1048528142" sldId="409"/>
            <ac:spMk id="6" creationId="{1D16853F-8CDF-783D-18F2-49DDFC3B46F9}"/>
          </ac:spMkLst>
        </pc:spChg>
        <pc:spChg chg="add mod">
          <ac:chgData name="Ee Soon Hang" userId="6b1d400c-87ef-4c79-a9a0-caa311187d4a" providerId="ADAL" clId="{9D73EC82-ED15-0042-B72A-7F62CDFDDE20}" dt="2023-04-26T08:53:39.642" v="6586" actId="14100"/>
          <ac:spMkLst>
            <pc:docMk/>
            <pc:sldMk cId="1048528142" sldId="409"/>
            <ac:spMk id="7" creationId="{82512711-D8A6-6812-8F33-C8026C7158DA}"/>
          </ac:spMkLst>
        </pc:spChg>
        <pc:picChg chg="add mod">
          <ac:chgData name="Ee Soon Hang" userId="6b1d400c-87ef-4c79-a9a0-caa311187d4a" providerId="ADAL" clId="{9D73EC82-ED15-0042-B72A-7F62CDFDDE20}" dt="2023-04-26T08:53:07.773" v="6576" actId="1076"/>
          <ac:picMkLst>
            <pc:docMk/>
            <pc:sldMk cId="1048528142" sldId="409"/>
            <ac:picMk id="4" creationId="{D784ABFD-AB18-1055-F01C-264814934435}"/>
          </ac:picMkLst>
        </pc:picChg>
      </pc:sldChg>
      <pc:sldChg chg="delSp mod">
        <pc:chgData name="Ee Soon Hang" userId="6b1d400c-87ef-4c79-a9a0-caa311187d4a" providerId="ADAL" clId="{9D73EC82-ED15-0042-B72A-7F62CDFDDE20}" dt="2023-04-28T09:37:08.341" v="9728" actId="478"/>
        <pc:sldMkLst>
          <pc:docMk/>
          <pc:sldMk cId="1595612408" sldId="410"/>
        </pc:sldMkLst>
        <pc:spChg chg="del">
          <ac:chgData name="Ee Soon Hang" userId="6b1d400c-87ef-4c79-a9a0-caa311187d4a" providerId="ADAL" clId="{9D73EC82-ED15-0042-B72A-7F62CDFDDE20}" dt="2023-04-28T09:37:08.341" v="9728" actId="478"/>
          <ac:spMkLst>
            <pc:docMk/>
            <pc:sldMk cId="1595612408" sldId="410"/>
            <ac:spMk id="3" creationId="{9799884B-E130-AF39-60E7-A72B13942D49}"/>
          </ac:spMkLst>
        </pc:spChg>
        <pc:spChg chg="del">
          <ac:chgData name="Ee Soon Hang" userId="6b1d400c-87ef-4c79-a9a0-caa311187d4a" providerId="ADAL" clId="{9D73EC82-ED15-0042-B72A-7F62CDFDDE20}" dt="2023-04-28T09:37:06.617" v="9727" actId="478"/>
          <ac:spMkLst>
            <pc:docMk/>
            <pc:sldMk cId="1595612408" sldId="410"/>
            <ac:spMk id="13" creationId="{7EB20010-C568-3FCD-1D33-2A79B5EA58E7}"/>
          </ac:spMkLst>
        </pc:spChg>
      </pc:sldChg>
      <pc:sldChg chg="addSp delSp modSp mod modAnim">
        <pc:chgData name="Ee Soon Hang" userId="6b1d400c-87ef-4c79-a9a0-caa311187d4a" providerId="ADAL" clId="{9D73EC82-ED15-0042-B72A-7F62CDFDDE20}" dt="2023-04-28T12:57:00.965" v="9961" actId="478"/>
        <pc:sldMkLst>
          <pc:docMk/>
          <pc:sldMk cId="2373182387" sldId="411"/>
        </pc:sldMkLst>
        <pc:spChg chg="add mod">
          <ac:chgData name="Ee Soon Hang" userId="6b1d400c-87ef-4c79-a9a0-caa311187d4a" providerId="ADAL" clId="{9D73EC82-ED15-0042-B72A-7F62CDFDDE20}" dt="2023-04-28T09:39:36.700" v="9747"/>
          <ac:spMkLst>
            <pc:docMk/>
            <pc:sldMk cId="2373182387" sldId="411"/>
            <ac:spMk id="2" creationId="{2C36B714-3C36-42D4-9BAC-9C402CA4F272}"/>
          </ac:spMkLst>
        </pc:spChg>
        <pc:spChg chg="del">
          <ac:chgData name="Ee Soon Hang" userId="6b1d400c-87ef-4c79-a9a0-caa311187d4a" providerId="ADAL" clId="{9D73EC82-ED15-0042-B72A-7F62CDFDDE20}" dt="2023-04-28T05:02:27.747" v="9597" actId="478"/>
          <ac:spMkLst>
            <pc:docMk/>
            <pc:sldMk cId="2373182387" sldId="411"/>
            <ac:spMk id="3" creationId="{99326029-9961-3AD0-CBCF-A26783C6EA00}"/>
          </ac:spMkLst>
        </pc:spChg>
        <pc:spChg chg="del">
          <ac:chgData name="Ee Soon Hang" userId="6b1d400c-87ef-4c79-a9a0-caa311187d4a" providerId="ADAL" clId="{9D73EC82-ED15-0042-B72A-7F62CDFDDE20}" dt="2023-04-28T09:33:31.251" v="9699" actId="478"/>
          <ac:spMkLst>
            <pc:docMk/>
            <pc:sldMk cId="2373182387" sldId="411"/>
            <ac:spMk id="4" creationId="{31F98CD3-01CE-34E5-7CF9-07F3794E76B4}"/>
          </ac:spMkLst>
        </pc:spChg>
        <pc:spChg chg="mod">
          <ac:chgData name="Ee Soon Hang" userId="6b1d400c-87ef-4c79-a9a0-caa311187d4a" providerId="ADAL" clId="{9D73EC82-ED15-0042-B72A-7F62CDFDDE20}" dt="2023-04-28T05:02:35.276" v="9603" actId="20577"/>
          <ac:spMkLst>
            <pc:docMk/>
            <pc:sldMk cId="2373182387" sldId="411"/>
            <ac:spMk id="11" creationId="{A5F1269F-62EF-63B4-E16E-50392683DF4D}"/>
          </ac:spMkLst>
        </pc:spChg>
        <pc:grpChg chg="add del mod">
          <ac:chgData name="Ee Soon Hang" userId="6b1d400c-87ef-4c79-a9a0-caa311187d4a" providerId="ADAL" clId="{9D73EC82-ED15-0042-B72A-7F62CDFDDE20}" dt="2023-04-28T12:57:00.965" v="9961" actId="478"/>
          <ac:grpSpMkLst>
            <pc:docMk/>
            <pc:sldMk cId="2373182387" sldId="411"/>
            <ac:grpSpMk id="8" creationId="{DC2C924C-DED0-7CB3-0FAD-1F90E26ACD13}"/>
          </ac:grpSpMkLst>
        </pc:grpChg>
        <pc:picChg chg="add mod">
          <ac:chgData name="Ee Soon Hang" userId="6b1d400c-87ef-4c79-a9a0-caa311187d4a" providerId="ADAL" clId="{9D73EC82-ED15-0042-B72A-7F62CDFDDE20}" dt="2023-04-28T10:40:00.334" v="9954" actId="27349"/>
          <ac:picMkLst>
            <pc:docMk/>
            <pc:sldMk cId="2373182387" sldId="411"/>
            <ac:picMk id="6" creationId="{79A4218B-905E-5ED5-1684-B9C2CDD06B04}"/>
          </ac:picMkLst>
        </pc:picChg>
        <pc:picChg chg="mod">
          <ac:chgData name="Ee Soon Hang" userId="6b1d400c-87ef-4c79-a9a0-caa311187d4a" providerId="ADAL" clId="{9D73EC82-ED15-0042-B72A-7F62CDFDDE20}" dt="2023-04-28T05:02:30.687" v="9598" actId="1076"/>
          <ac:picMkLst>
            <pc:docMk/>
            <pc:sldMk cId="2373182387" sldId="411"/>
            <ac:picMk id="13" creationId="{290D0D3E-EE3C-3A61-9F18-ACFC63831A16}"/>
          </ac:picMkLst>
        </pc:picChg>
        <pc:picChg chg="add mod">
          <ac:chgData name="Ee Soon Hang" userId="6b1d400c-87ef-4c79-a9a0-caa311187d4a" providerId="ADAL" clId="{9D73EC82-ED15-0042-B72A-7F62CDFDDE20}" dt="2023-04-28T10:39:54.534" v="9953" actId="1076"/>
          <ac:picMkLst>
            <pc:docMk/>
            <pc:sldMk cId="2373182387" sldId="411"/>
            <ac:picMk id="1026" creationId="{C8C4631E-B476-E6E2-397A-03D79A15DACB}"/>
          </ac:picMkLst>
        </pc:picChg>
      </pc:sldChg>
      <pc:sldChg chg="delSp mod">
        <pc:chgData name="Ee Soon Hang" userId="6b1d400c-87ef-4c79-a9a0-caa311187d4a" providerId="ADAL" clId="{9D73EC82-ED15-0042-B72A-7F62CDFDDE20}" dt="2023-04-28T09:37:13.411" v="9730" actId="478"/>
        <pc:sldMkLst>
          <pc:docMk/>
          <pc:sldMk cId="4043147623" sldId="413"/>
        </pc:sldMkLst>
        <pc:spChg chg="del">
          <ac:chgData name="Ee Soon Hang" userId="6b1d400c-87ef-4c79-a9a0-caa311187d4a" providerId="ADAL" clId="{9D73EC82-ED15-0042-B72A-7F62CDFDDE20}" dt="2023-04-28T09:37:11.861" v="9729" actId="478"/>
          <ac:spMkLst>
            <pc:docMk/>
            <pc:sldMk cId="4043147623" sldId="413"/>
            <ac:spMk id="3" creationId="{C115A3F0-7719-33B2-A787-798633A9D668}"/>
          </ac:spMkLst>
        </pc:spChg>
        <pc:spChg chg="del">
          <ac:chgData name="Ee Soon Hang" userId="6b1d400c-87ef-4c79-a9a0-caa311187d4a" providerId="ADAL" clId="{9D73EC82-ED15-0042-B72A-7F62CDFDDE20}" dt="2023-04-28T09:37:13.411" v="9730" actId="478"/>
          <ac:spMkLst>
            <pc:docMk/>
            <pc:sldMk cId="4043147623" sldId="413"/>
            <ac:spMk id="13" creationId="{37FBD169-FCFF-6C4B-A7D2-96D179032213}"/>
          </ac:spMkLst>
        </pc:spChg>
      </pc:sldChg>
      <pc:sldChg chg="addSp delSp modSp mod modAnim">
        <pc:chgData name="Ee Soon Hang" userId="6b1d400c-87ef-4c79-a9a0-caa311187d4a" providerId="ADAL" clId="{9D73EC82-ED15-0042-B72A-7F62CDFDDE20}" dt="2023-04-28T10:05:04.938" v="9931" actId="20577"/>
        <pc:sldMkLst>
          <pc:docMk/>
          <pc:sldMk cId="343365243" sldId="414"/>
        </pc:sldMkLst>
        <pc:spChg chg="mod">
          <ac:chgData name="Ee Soon Hang" userId="6b1d400c-87ef-4c79-a9a0-caa311187d4a" providerId="ADAL" clId="{9D73EC82-ED15-0042-B72A-7F62CDFDDE20}" dt="2023-04-28T03:21:00.544" v="9295" actId="207"/>
          <ac:spMkLst>
            <pc:docMk/>
            <pc:sldMk cId="343365243" sldId="414"/>
            <ac:spMk id="2" creationId="{B78D4312-74B9-B610-48E1-B8C77190E9B3}"/>
          </ac:spMkLst>
        </pc:spChg>
        <pc:spChg chg="mod">
          <ac:chgData name="Ee Soon Hang" userId="6b1d400c-87ef-4c79-a9a0-caa311187d4a" providerId="ADAL" clId="{9D73EC82-ED15-0042-B72A-7F62CDFDDE20}" dt="2023-04-28T03:21:00.544" v="9295" actId="207"/>
          <ac:spMkLst>
            <pc:docMk/>
            <pc:sldMk cId="343365243" sldId="414"/>
            <ac:spMk id="3" creationId="{CDE93D2F-2543-734E-D09F-410F80E4B514}"/>
          </ac:spMkLst>
        </pc:spChg>
        <pc:spChg chg="del">
          <ac:chgData name="Ee Soon Hang" userId="6b1d400c-87ef-4c79-a9a0-caa311187d4a" providerId="ADAL" clId="{9D73EC82-ED15-0042-B72A-7F62CDFDDE20}" dt="2023-04-28T00:14:12.486" v="7921" actId="478"/>
          <ac:spMkLst>
            <pc:docMk/>
            <pc:sldMk cId="343365243" sldId="414"/>
            <ac:spMk id="4" creationId="{13657330-AAA5-2D01-F401-93284DCD773E}"/>
          </ac:spMkLst>
        </pc:spChg>
        <pc:spChg chg="add mod">
          <ac:chgData name="Ee Soon Hang" userId="6b1d400c-87ef-4c79-a9a0-caa311187d4a" providerId="ADAL" clId="{9D73EC82-ED15-0042-B72A-7F62CDFDDE20}" dt="2023-04-28T09:34:32.210" v="9704" actId="2711"/>
          <ac:spMkLst>
            <pc:docMk/>
            <pc:sldMk cId="343365243" sldId="414"/>
            <ac:spMk id="4" creationId="{84CD46DA-AB84-E9D3-E661-691A3531B276}"/>
          </ac:spMkLst>
        </pc:spChg>
        <pc:spChg chg="mod">
          <ac:chgData name="Ee Soon Hang" userId="6b1d400c-87ef-4c79-a9a0-caa311187d4a" providerId="ADAL" clId="{9D73EC82-ED15-0042-B72A-7F62CDFDDE20}" dt="2023-04-28T03:18:16.908" v="9279" actId="207"/>
          <ac:spMkLst>
            <pc:docMk/>
            <pc:sldMk cId="343365243" sldId="414"/>
            <ac:spMk id="5" creationId="{9E2EACEC-0187-DC50-FB67-594855521915}"/>
          </ac:spMkLst>
        </pc:spChg>
        <pc:spChg chg="add del mod">
          <ac:chgData name="Ee Soon Hang" userId="6b1d400c-87ef-4c79-a9a0-caa311187d4a" providerId="ADAL" clId="{9D73EC82-ED15-0042-B72A-7F62CDFDDE20}" dt="2023-04-28T03:18:16.908" v="9279" actId="207"/>
          <ac:spMkLst>
            <pc:docMk/>
            <pc:sldMk cId="343365243" sldId="414"/>
            <ac:spMk id="6" creationId="{FA6983BB-1D4E-8D4A-301A-E8EE596A3019}"/>
          </ac:spMkLst>
        </pc:spChg>
        <pc:spChg chg="add del mod">
          <ac:chgData name="Ee Soon Hang" userId="6b1d400c-87ef-4c79-a9a0-caa311187d4a" providerId="ADAL" clId="{9D73EC82-ED15-0042-B72A-7F62CDFDDE20}" dt="2023-04-28T00:06:36.272" v="7571" actId="478"/>
          <ac:spMkLst>
            <pc:docMk/>
            <pc:sldMk cId="343365243" sldId="414"/>
            <ac:spMk id="7" creationId="{70A43145-E046-5E72-93CE-9E8A5FC74F1A}"/>
          </ac:spMkLst>
        </pc:spChg>
        <pc:spChg chg="mod">
          <ac:chgData name="Ee Soon Hang" userId="6b1d400c-87ef-4c79-a9a0-caa311187d4a" providerId="ADAL" clId="{9D73EC82-ED15-0042-B72A-7F62CDFDDE20}" dt="2023-04-28T03:18:46.825" v="9282" actId="17032"/>
          <ac:spMkLst>
            <pc:docMk/>
            <pc:sldMk cId="343365243" sldId="414"/>
            <ac:spMk id="8" creationId="{87B85BFA-FF4D-3AA1-192F-40D3FD24352D}"/>
          </ac:spMkLst>
        </pc:spChg>
        <pc:spChg chg="mod">
          <ac:chgData name="Ee Soon Hang" userId="6b1d400c-87ef-4c79-a9a0-caa311187d4a" providerId="ADAL" clId="{9D73EC82-ED15-0042-B72A-7F62CDFDDE20}" dt="2023-04-28T10:05:04.938" v="9931" actId="20577"/>
          <ac:spMkLst>
            <pc:docMk/>
            <pc:sldMk cId="343365243" sldId="414"/>
            <ac:spMk id="9" creationId="{C974A930-DDC4-CEE6-3417-11E83BDE0E1F}"/>
          </ac:spMkLst>
        </pc:spChg>
        <pc:spChg chg="del">
          <ac:chgData name="Ee Soon Hang" userId="6b1d400c-87ef-4c79-a9a0-caa311187d4a" providerId="ADAL" clId="{9D73EC82-ED15-0042-B72A-7F62CDFDDE20}" dt="2023-04-28T00:10:14.083" v="7678" actId="478"/>
          <ac:spMkLst>
            <pc:docMk/>
            <pc:sldMk cId="343365243" sldId="414"/>
            <ac:spMk id="10" creationId="{D0F1D203-6C91-1593-3DE0-5BAD434E9305}"/>
          </ac:spMkLst>
        </pc:spChg>
        <pc:spChg chg="mod">
          <ac:chgData name="Ee Soon Hang" userId="6b1d400c-87ef-4c79-a9a0-caa311187d4a" providerId="ADAL" clId="{9D73EC82-ED15-0042-B72A-7F62CDFDDE20}" dt="2023-04-28T03:27:18.341" v="9381" actId="207"/>
          <ac:spMkLst>
            <pc:docMk/>
            <pc:sldMk cId="343365243" sldId="414"/>
            <ac:spMk id="11" creationId="{99302E63-AB99-47D6-215C-0FCD4D0275CD}"/>
          </ac:spMkLst>
        </pc:spChg>
        <pc:spChg chg="add del mod">
          <ac:chgData name="Ee Soon Hang" userId="6b1d400c-87ef-4c79-a9a0-caa311187d4a" providerId="ADAL" clId="{9D73EC82-ED15-0042-B72A-7F62CDFDDE20}" dt="2023-04-28T00:41:36.210" v="9233" actId="478"/>
          <ac:spMkLst>
            <pc:docMk/>
            <pc:sldMk cId="343365243" sldId="414"/>
            <ac:spMk id="12" creationId="{EB4B56BB-4459-C084-39FA-133711850AA7}"/>
          </ac:spMkLst>
        </pc:spChg>
        <pc:spChg chg="mod">
          <ac:chgData name="Ee Soon Hang" userId="6b1d400c-87ef-4c79-a9a0-caa311187d4a" providerId="ADAL" clId="{9D73EC82-ED15-0042-B72A-7F62CDFDDE20}" dt="2023-04-28T03:27:18.341" v="9381" actId="207"/>
          <ac:spMkLst>
            <pc:docMk/>
            <pc:sldMk cId="343365243" sldId="414"/>
            <ac:spMk id="13" creationId="{7F3B3295-0E06-622E-FF41-354578121ABE}"/>
          </ac:spMkLst>
        </pc:spChg>
        <pc:spChg chg="mod">
          <ac:chgData name="Ee Soon Hang" userId="6b1d400c-87ef-4c79-a9a0-caa311187d4a" providerId="ADAL" clId="{9D73EC82-ED15-0042-B72A-7F62CDFDDE20}" dt="2023-04-28T03:27:18.341" v="9381" actId="207"/>
          <ac:spMkLst>
            <pc:docMk/>
            <pc:sldMk cId="343365243" sldId="414"/>
            <ac:spMk id="14" creationId="{4A805247-CF1E-52A7-DA56-A38BDB6900B4}"/>
          </ac:spMkLst>
        </pc:spChg>
        <pc:spChg chg="del">
          <ac:chgData name="Ee Soon Hang" userId="6b1d400c-87ef-4c79-a9a0-caa311187d4a" providerId="ADAL" clId="{9D73EC82-ED15-0042-B72A-7F62CDFDDE20}" dt="2023-04-28T00:25:17.367" v="8389" actId="478"/>
          <ac:spMkLst>
            <pc:docMk/>
            <pc:sldMk cId="343365243" sldId="414"/>
            <ac:spMk id="15" creationId="{4A4EB803-7C9B-C8E0-DDDF-688EF3B34472}"/>
          </ac:spMkLst>
        </pc:spChg>
        <pc:spChg chg="mod">
          <ac:chgData name="Ee Soon Hang" userId="6b1d400c-87ef-4c79-a9a0-caa311187d4a" providerId="ADAL" clId="{9D73EC82-ED15-0042-B72A-7F62CDFDDE20}" dt="2023-04-28T09:55:26.849" v="9872" actId="20577"/>
          <ac:spMkLst>
            <pc:docMk/>
            <pc:sldMk cId="343365243" sldId="414"/>
            <ac:spMk id="16" creationId="{82F25EE2-FE22-40EF-AB08-751960F246D0}"/>
          </ac:spMkLst>
        </pc:spChg>
        <pc:spChg chg="mod">
          <ac:chgData name="Ee Soon Hang" userId="6b1d400c-87ef-4c79-a9a0-caa311187d4a" providerId="ADAL" clId="{9D73EC82-ED15-0042-B72A-7F62CDFDDE20}" dt="2023-04-28T09:55:13.637" v="9824" actId="20577"/>
          <ac:spMkLst>
            <pc:docMk/>
            <pc:sldMk cId="343365243" sldId="414"/>
            <ac:spMk id="17" creationId="{3DFE113E-EA24-E9A3-1DED-3704DAFAB742}"/>
          </ac:spMkLst>
        </pc:spChg>
        <pc:spChg chg="mod">
          <ac:chgData name="Ee Soon Hang" userId="6b1d400c-87ef-4c79-a9a0-caa311187d4a" providerId="ADAL" clId="{9D73EC82-ED15-0042-B72A-7F62CDFDDE20}" dt="2023-04-28T03:20:42.869" v="9293" actId="207"/>
          <ac:spMkLst>
            <pc:docMk/>
            <pc:sldMk cId="343365243" sldId="414"/>
            <ac:spMk id="18" creationId="{2C0D01C6-BD74-23D9-2B4D-F999D3644B19}"/>
          </ac:spMkLst>
        </pc:spChg>
        <pc:spChg chg="mod">
          <ac:chgData name="Ee Soon Hang" userId="6b1d400c-87ef-4c79-a9a0-caa311187d4a" providerId="ADAL" clId="{9D73EC82-ED15-0042-B72A-7F62CDFDDE20}" dt="2023-04-28T03:20:42.869" v="9293" actId="207"/>
          <ac:spMkLst>
            <pc:docMk/>
            <pc:sldMk cId="343365243" sldId="414"/>
            <ac:spMk id="19" creationId="{89881A7D-FC1A-CC3B-4D14-1C664C56124B}"/>
          </ac:spMkLst>
        </pc:spChg>
        <pc:spChg chg="mod">
          <ac:chgData name="Ee Soon Hang" userId="6b1d400c-87ef-4c79-a9a0-caa311187d4a" providerId="ADAL" clId="{9D73EC82-ED15-0042-B72A-7F62CDFDDE20}" dt="2023-04-28T03:20:42.869" v="9293" actId="207"/>
          <ac:spMkLst>
            <pc:docMk/>
            <pc:sldMk cId="343365243" sldId="414"/>
            <ac:spMk id="20" creationId="{98B56EF9-EB5A-7720-C17D-C5B1D6FFB754}"/>
          </ac:spMkLst>
        </pc:spChg>
        <pc:spChg chg="mod">
          <ac:chgData name="Ee Soon Hang" userId="6b1d400c-87ef-4c79-a9a0-caa311187d4a" providerId="ADAL" clId="{9D73EC82-ED15-0042-B72A-7F62CDFDDE20}" dt="2023-04-28T03:20:11.553" v="9290" actId="207"/>
          <ac:spMkLst>
            <pc:docMk/>
            <pc:sldMk cId="343365243" sldId="414"/>
            <ac:spMk id="21" creationId="{514B90ED-9C89-2897-990E-481FC17E33E9}"/>
          </ac:spMkLst>
        </pc:spChg>
        <pc:spChg chg="mod">
          <ac:chgData name="Ee Soon Hang" userId="6b1d400c-87ef-4c79-a9a0-caa311187d4a" providerId="ADAL" clId="{9D73EC82-ED15-0042-B72A-7F62CDFDDE20}" dt="2023-04-28T03:20:11.553" v="9290" actId="207"/>
          <ac:spMkLst>
            <pc:docMk/>
            <pc:sldMk cId="343365243" sldId="414"/>
            <ac:spMk id="22" creationId="{F917FF18-76FF-01C7-AE7F-97024E769120}"/>
          </ac:spMkLst>
        </pc:spChg>
        <pc:spChg chg="del mod">
          <ac:chgData name="Ee Soon Hang" userId="6b1d400c-87ef-4c79-a9a0-caa311187d4a" providerId="ADAL" clId="{9D73EC82-ED15-0042-B72A-7F62CDFDDE20}" dt="2023-04-28T00:32:16.466" v="8540" actId="478"/>
          <ac:spMkLst>
            <pc:docMk/>
            <pc:sldMk cId="343365243" sldId="414"/>
            <ac:spMk id="23" creationId="{766C1E8A-376F-F675-A1D6-A438EA5D97C2}"/>
          </ac:spMkLst>
        </pc:spChg>
        <pc:spChg chg="mod">
          <ac:chgData name="Ee Soon Hang" userId="6b1d400c-87ef-4c79-a9a0-caa311187d4a" providerId="ADAL" clId="{9D73EC82-ED15-0042-B72A-7F62CDFDDE20}" dt="2023-04-28T03:18:16.908" v="9279" actId="207"/>
          <ac:spMkLst>
            <pc:docMk/>
            <pc:sldMk cId="343365243" sldId="414"/>
            <ac:spMk id="24" creationId="{DE0251D6-C7DE-0A7F-6E28-A896B0A780B2}"/>
          </ac:spMkLst>
        </pc:spChg>
        <pc:spChg chg="del">
          <ac:chgData name="Ee Soon Hang" userId="6b1d400c-87ef-4c79-a9a0-caa311187d4a" providerId="ADAL" clId="{9D73EC82-ED15-0042-B72A-7F62CDFDDE20}" dt="2023-04-28T09:33:46.634" v="9700" actId="478"/>
          <ac:spMkLst>
            <pc:docMk/>
            <pc:sldMk cId="343365243" sldId="414"/>
            <ac:spMk id="26" creationId="{B6216FE6-AB29-04CD-59D5-695D1B37B47E}"/>
          </ac:spMkLst>
        </pc:spChg>
        <pc:spChg chg="mod">
          <ac:chgData name="Ee Soon Hang" userId="6b1d400c-87ef-4c79-a9a0-caa311187d4a" providerId="ADAL" clId="{9D73EC82-ED15-0042-B72A-7F62CDFDDE20}" dt="2023-04-28T03:18:16.908" v="9279" actId="207"/>
          <ac:spMkLst>
            <pc:docMk/>
            <pc:sldMk cId="343365243" sldId="414"/>
            <ac:spMk id="27" creationId="{DEC328C6-6F41-39C7-5371-5104EF385737}"/>
          </ac:spMkLst>
        </pc:spChg>
        <pc:spChg chg="mod">
          <ac:chgData name="Ee Soon Hang" userId="6b1d400c-87ef-4c79-a9a0-caa311187d4a" providerId="ADAL" clId="{9D73EC82-ED15-0042-B72A-7F62CDFDDE20}" dt="2023-04-28T03:21:00.544" v="9295" actId="207"/>
          <ac:spMkLst>
            <pc:docMk/>
            <pc:sldMk cId="343365243" sldId="414"/>
            <ac:spMk id="29" creationId="{1540E43B-A781-9BDB-C8A0-16B745D0D691}"/>
          </ac:spMkLst>
        </pc:spChg>
        <pc:spChg chg="mod">
          <ac:chgData name="Ee Soon Hang" userId="6b1d400c-87ef-4c79-a9a0-caa311187d4a" providerId="ADAL" clId="{9D73EC82-ED15-0042-B72A-7F62CDFDDE20}" dt="2023-04-28T10:04:58.372" v="9925" actId="20577"/>
          <ac:spMkLst>
            <pc:docMk/>
            <pc:sldMk cId="343365243" sldId="414"/>
            <ac:spMk id="30" creationId="{CD15D825-9C16-1FF0-E906-98F4DDD8F26F}"/>
          </ac:spMkLst>
        </pc:spChg>
        <pc:spChg chg="mod">
          <ac:chgData name="Ee Soon Hang" userId="6b1d400c-87ef-4c79-a9a0-caa311187d4a" providerId="ADAL" clId="{9D73EC82-ED15-0042-B72A-7F62CDFDDE20}" dt="2023-04-28T03:18:46.825" v="9282" actId="17032"/>
          <ac:spMkLst>
            <pc:docMk/>
            <pc:sldMk cId="343365243" sldId="414"/>
            <ac:spMk id="31" creationId="{9C02D4AE-A17B-E62D-48CB-F48063822844}"/>
          </ac:spMkLst>
        </pc:spChg>
        <pc:spChg chg="del">
          <ac:chgData name="Ee Soon Hang" userId="6b1d400c-87ef-4c79-a9a0-caa311187d4a" providerId="ADAL" clId="{9D73EC82-ED15-0042-B72A-7F62CDFDDE20}" dt="2023-04-28T09:40:02.884" v="9751" actId="478"/>
          <ac:spMkLst>
            <pc:docMk/>
            <pc:sldMk cId="343365243" sldId="414"/>
            <ac:spMk id="32" creationId="{325D8D5A-D330-0353-1A99-0B91698270DE}"/>
          </ac:spMkLst>
        </pc:spChg>
        <pc:spChg chg="mod">
          <ac:chgData name="Ee Soon Hang" userId="6b1d400c-87ef-4c79-a9a0-caa311187d4a" providerId="ADAL" clId="{9D73EC82-ED15-0042-B72A-7F62CDFDDE20}" dt="2023-04-28T03:21:00.544" v="9295" actId="207"/>
          <ac:spMkLst>
            <pc:docMk/>
            <pc:sldMk cId="343365243" sldId="414"/>
            <ac:spMk id="33" creationId="{9AE47EAD-1D2B-DBB1-EAF6-C9734C7C0F7F}"/>
          </ac:spMkLst>
        </pc:spChg>
        <pc:spChg chg="mod">
          <ac:chgData name="Ee Soon Hang" userId="6b1d400c-87ef-4c79-a9a0-caa311187d4a" providerId="ADAL" clId="{9D73EC82-ED15-0042-B72A-7F62CDFDDE20}" dt="2023-04-28T03:20:11.553" v="9290" actId="207"/>
          <ac:spMkLst>
            <pc:docMk/>
            <pc:sldMk cId="343365243" sldId="414"/>
            <ac:spMk id="35" creationId="{8F272331-819B-E086-377B-1E28B6446E83}"/>
          </ac:spMkLst>
        </pc:spChg>
        <pc:spChg chg="del">
          <ac:chgData name="Ee Soon Hang" userId="6b1d400c-87ef-4c79-a9a0-caa311187d4a" providerId="ADAL" clId="{9D73EC82-ED15-0042-B72A-7F62CDFDDE20}" dt="2023-04-28T00:29:20.594" v="8477" actId="478"/>
          <ac:spMkLst>
            <pc:docMk/>
            <pc:sldMk cId="343365243" sldId="414"/>
            <ac:spMk id="36" creationId="{8104F400-A0E9-5ABC-9164-B7941D9C4CCE}"/>
          </ac:spMkLst>
        </pc:spChg>
        <pc:spChg chg="mod">
          <ac:chgData name="Ee Soon Hang" userId="6b1d400c-87ef-4c79-a9a0-caa311187d4a" providerId="ADAL" clId="{9D73EC82-ED15-0042-B72A-7F62CDFDDE20}" dt="2023-04-28T09:56:01.985" v="9921" actId="20577"/>
          <ac:spMkLst>
            <pc:docMk/>
            <pc:sldMk cId="343365243" sldId="414"/>
            <ac:spMk id="38" creationId="{881601D1-5EE0-2648-57C0-591FE28A87F3}"/>
          </ac:spMkLst>
        </pc:spChg>
        <pc:spChg chg="del mod">
          <ac:chgData name="Ee Soon Hang" userId="6b1d400c-87ef-4c79-a9a0-caa311187d4a" providerId="ADAL" clId="{9D73EC82-ED15-0042-B72A-7F62CDFDDE20}" dt="2023-04-28T00:36:06.172" v="8740" actId="478"/>
          <ac:spMkLst>
            <pc:docMk/>
            <pc:sldMk cId="343365243" sldId="414"/>
            <ac:spMk id="39" creationId="{FC4219C8-E029-E2C8-51FB-6B2F10AC22E2}"/>
          </ac:spMkLst>
        </pc:spChg>
        <pc:spChg chg="mod">
          <ac:chgData name="Ee Soon Hang" userId="6b1d400c-87ef-4c79-a9a0-caa311187d4a" providerId="ADAL" clId="{9D73EC82-ED15-0042-B72A-7F62CDFDDE20}" dt="2023-04-28T04:50:58.143" v="9543" actId="20577"/>
          <ac:spMkLst>
            <pc:docMk/>
            <pc:sldMk cId="343365243" sldId="414"/>
            <ac:spMk id="45" creationId="{2CAA67D7-571A-AF09-F6A1-5DA5A34F6FA1}"/>
          </ac:spMkLst>
        </pc:spChg>
        <pc:picChg chg="mod">
          <ac:chgData name="Ee Soon Hang" userId="6b1d400c-87ef-4c79-a9a0-caa311187d4a" providerId="ADAL" clId="{9D73EC82-ED15-0042-B72A-7F62CDFDDE20}" dt="2023-04-28T03:28:42.941" v="9432" actId="1035"/>
          <ac:picMkLst>
            <pc:docMk/>
            <pc:sldMk cId="343365243" sldId="414"/>
            <ac:picMk id="44" creationId="{07E06EA1-F7D2-75FE-B808-87252F7A5611}"/>
          </ac:picMkLst>
        </pc:picChg>
      </pc:sldChg>
      <pc:sldChg chg="delSp mod">
        <pc:chgData name="Ee Soon Hang" userId="6b1d400c-87ef-4c79-a9a0-caa311187d4a" providerId="ADAL" clId="{9D73EC82-ED15-0042-B72A-7F62CDFDDE20}" dt="2023-04-28T09:36:23.656" v="9718" actId="478"/>
        <pc:sldMkLst>
          <pc:docMk/>
          <pc:sldMk cId="3776799375" sldId="415"/>
        </pc:sldMkLst>
        <pc:spChg chg="del">
          <ac:chgData name="Ee Soon Hang" userId="6b1d400c-87ef-4c79-a9a0-caa311187d4a" providerId="ADAL" clId="{9D73EC82-ED15-0042-B72A-7F62CDFDDE20}" dt="2023-04-28T09:36:23.656" v="9718" actId="478"/>
          <ac:spMkLst>
            <pc:docMk/>
            <pc:sldMk cId="3776799375" sldId="415"/>
            <ac:spMk id="4" creationId="{E064650C-3298-A6D2-4535-642909699FE2}"/>
          </ac:spMkLst>
        </pc:spChg>
      </pc:sldChg>
      <pc:sldChg chg="delSp modSp mod">
        <pc:chgData name="Ee Soon Hang" userId="6b1d400c-87ef-4c79-a9a0-caa311187d4a" providerId="ADAL" clId="{9D73EC82-ED15-0042-B72A-7F62CDFDDE20}" dt="2023-04-28T09:32:32.663" v="9688" actId="20577"/>
        <pc:sldMkLst>
          <pc:docMk/>
          <pc:sldMk cId="3926321029" sldId="416"/>
        </pc:sldMkLst>
        <pc:spChg chg="del">
          <ac:chgData name="Ee Soon Hang" userId="6b1d400c-87ef-4c79-a9a0-caa311187d4a" providerId="ADAL" clId="{9D73EC82-ED15-0042-B72A-7F62CDFDDE20}" dt="2023-04-28T09:32:22.317" v="9649" actId="478"/>
          <ac:spMkLst>
            <pc:docMk/>
            <pc:sldMk cId="3926321029" sldId="416"/>
            <ac:spMk id="3" creationId="{22A44CA3-70A3-2A2E-2772-026156D93D84}"/>
          </ac:spMkLst>
        </pc:spChg>
        <pc:spChg chg="mod">
          <ac:chgData name="Ee Soon Hang" userId="6b1d400c-87ef-4c79-a9a0-caa311187d4a" providerId="ADAL" clId="{9D73EC82-ED15-0042-B72A-7F62CDFDDE20}" dt="2023-04-28T09:32:32.663" v="9688" actId="20577"/>
          <ac:spMkLst>
            <pc:docMk/>
            <pc:sldMk cId="3926321029" sldId="416"/>
            <ac:spMk id="4" creationId="{10FC8FAA-259F-96BC-9E37-E838E01F317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6T15:33:45.8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28,'86'-1,"94"3,-158 1,0 1,-1 2,25 7,-28-6,0-2,1 0,0-1,34 2,-17-3,44 7,-45-4,53 2,785-9,-853 0,-1-1,37-9,-35 6,0 2,27-3,-15 5,12 1,89-14,-28 1,-71 11,46-10,-52 7,1 1,40 1,-41 2,-1-1,51-9,-51 6,1 1,1 2,45 1,-64 1,12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6T15:33:50.95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34,'62'1,"-21"0,-1-1,0-2,80-14,-79 9,1 2,-1 1,1 3,55 4,0 0,1279-3,-1360 1,1 1,0 0,20 6,34 5,-49-11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4-26T15:34:12.09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37,'662'0,"-642"-1,1-1,33-8,-32 5,0 1,24 0,265 3,-145 2,-119-5,-30-2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Paste the webapps link.</a:t>
            </a:r>
          </a:p>
          <a:p>
            <a:r>
              <a:rPr lang="en-US"/>
              <a:t>Intro the team using web’s About Us before presenting this slide.</a:t>
            </a:r>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a:p>
        </p:txBody>
      </p:sp>
    </p:spTree>
    <p:extLst>
      <p:ext uri="{BB962C8B-B14F-4D97-AF65-F5344CB8AC3E}">
        <p14:creationId xmlns:p14="http://schemas.microsoft.com/office/powerpoint/2010/main" val="3338074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overview of our data engineering architecture.</a:t>
            </a:r>
          </a:p>
          <a:p>
            <a:r>
              <a:rPr lang="en-SG" dirty="0"/>
              <a:t>From the left side, we have our structured data coming in from LTA DataMall.</a:t>
            </a:r>
          </a:p>
          <a:p>
            <a:r>
              <a:rPr lang="en-SG" dirty="0"/>
              <a:t>We have semi-structured data, or html text data scrape from </a:t>
            </a:r>
            <a:r>
              <a:rPr lang="en-SG" dirty="0" err="1"/>
              <a:t>SGCarmart</a:t>
            </a:r>
            <a:r>
              <a:rPr lang="en-SG" dirty="0"/>
              <a:t>.</a:t>
            </a:r>
          </a:p>
          <a:p>
            <a:r>
              <a:rPr lang="en-SG" dirty="0"/>
              <a:t>As well as unstructured data, or images scrape from </a:t>
            </a:r>
            <a:r>
              <a:rPr lang="en-SG" dirty="0" err="1"/>
              <a:t>SGCarmart</a:t>
            </a:r>
            <a:r>
              <a:rPr lang="en-SG" dirty="0"/>
              <a:t>.</a:t>
            </a:r>
          </a:p>
          <a:p>
            <a:r>
              <a:rPr lang="en-SG" dirty="0"/>
              <a:t>We are using multiple AWS cloud services including:</a:t>
            </a:r>
          </a:p>
          <a:p>
            <a:pPr marL="228600" indent="-228600">
              <a:buAutoNum type="arabicPeriod"/>
            </a:pPr>
            <a:r>
              <a:rPr lang="en-SG" dirty="0"/>
              <a:t>AWS Lambda and CloudWatch to host our </a:t>
            </a:r>
            <a:r>
              <a:rPr lang="en-SG" dirty="0" err="1"/>
              <a:t>Beautifulsoup</a:t>
            </a:r>
            <a:r>
              <a:rPr lang="en-SG" dirty="0"/>
              <a:t> </a:t>
            </a:r>
            <a:r>
              <a:rPr lang="en-SG" dirty="0" err="1"/>
              <a:t>webscrape</a:t>
            </a:r>
            <a:r>
              <a:rPr lang="en-SG" dirty="0"/>
              <a:t> code to automate hourly cronjob.</a:t>
            </a:r>
          </a:p>
          <a:p>
            <a:pPr marL="228600" indent="-228600">
              <a:buAutoNum type="arabicPeriod"/>
            </a:pPr>
            <a:r>
              <a:rPr lang="en-SG" dirty="0"/>
              <a:t>AWS S3, which acts as our main data storage system.</a:t>
            </a:r>
          </a:p>
          <a:p>
            <a:pPr marL="228600" indent="-228600">
              <a:buAutoNum type="arabicPeriod"/>
            </a:pPr>
            <a:endParaRPr lang="en-SG" dirty="0"/>
          </a:p>
          <a:p>
            <a:pPr marL="0" indent="0">
              <a:buNone/>
            </a:pPr>
            <a:r>
              <a:rPr lang="en-SG" dirty="0"/>
              <a:t>Moving on to data processing, we are currently doing it on-premise (mainly is to save cost) using Python and </a:t>
            </a:r>
            <a:r>
              <a:rPr lang="en-SG" dirty="0" err="1"/>
              <a:t>Pyspark</a:t>
            </a:r>
            <a:r>
              <a:rPr lang="en-SG" dirty="0"/>
              <a:t>.</a:t>
            </a:r>
          </a:p>
          <a:p>
            <a:pPr marL="0" indent="0">
              <a:buNone/>
            </a:pPr>
            <a:r>
              <a:rPr lang="en-SG" dirty="0"/>
              <a:t>However </a:t>
            </a:r>
            <a:r>
              <a:rPr lang="en-SG" dirty="0" err="1"/>
              <a:t>Pyspark</a:t>
            </a:r>
            <a:r>
              <a:rPr lang="en-SG" dirty="0"/>
              <a:t> migration to cloud feasibility check is on-going to prepare us for Big Data Process Scaling capability.</a:t>
            </a:r>
          </a:p>
          <a:p>
            <a:pPr marL="0" indent="0">
              <a:buNone/>
            </a:pPr>
            <a:endParaRPr lang="en-SG" dirty="0"/>
          </a:p>
          <a:p>
            <a:pPr marL="0" indent="0">
              <a:buNone/>
            </a:pPr>
            <a:r>
              <a:rPr lang="en-SG" dirty="0"/>
              <a:t>And come to analytics stacks, we have:</a:t>
            </a:r>
          </a:p>
          <a:p>
            <a:pPr marL="228600" indent="-228600">
              <a:buAutoNum type="arabicPeriod"/>
            </a:pPr>
            <a:r>
              <a:rPr lang="en-SG" dirty="0"/>
              <a:t>a comprehensive dashboard,</a:t>
            </a:r>
          </a:p>
          <a:p>
            <a:pPr marL="228600" indent="-228600">
              <a:buAutoNum type="arabicPeriod"/>
            </a:pPr>
            <a:r>
              <a:rPr lang="en-SG" dirty="0"/>
              <a:t>a car price prediction modelling,</a:t>
            </a:r>
          </a:p>
          <a:p>
            <a:pPr marL="228600" indent="-228600">
              <a:buAutoNum type="arabicPeriod"/>
            </a:pPr>
            <a:r>
              <a:rPr lang="en-SG" dirty="0"/>
              <a:t>as well as a recommender systems. </a:t>
            </a:r>
          </a:p>
          <a:p>
            <a:pPr marL="0" indent="0">
              <a:buNone/>
            </a:pPr>
            <a:r>
              <a:rPr lang="en-SG" dirty="0"/>
              <a:t>More details will be presented by the team in coming slides.</a:t>
            </a:r>
          </a:p>
          <a:p>
            <a:pPr marL="0" indent="0">
              <a:buNone/>
            </a:pPr>
            <a:endParaRPr lang="en-SG" dirty="0"/>
          </a:p>
          <a:p>
            <a:pPr marL="0" indent="0">
              <a:buNone/>
            </a:pPr>
            <a:r>
              <a:rPr lang="en-SG" dirty="0"/>
              <a:t>And finally we hosted our Tableau dashboard on the Website, within the Website there is a car price prediction application and a recommender system application</a:t>
            </a:r>
          </a:p>
          <a:p>
            <a:pPr marL="0" indent="0">
              <a:buNone/>
            </a:pPr>
            <a:r>
              <a:rPr lang="en-SG" dirty="0"/>
              <a:t>The demonstration of the website will be at the end of this presentation, so please stay tune with us. </a:t>
            </a:r>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a:p>
        </p:txBody>
      </p:sp>
    </p:spTree>
    <p:extLst>
      <p:ext uri="{BB962C8B-B14F-4D97-AF65-F5344CB8AC3E}">
        <p14:creationId xmlns:p14="http://schemas.microsoft.com/office/powerpoint/2010/main" val="7138658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Data Pipeline slide, please allow me to walk us through the system and show you how it works.</a:t>
            </a:r>
          </a:p>
          <a:p>
            <a:r>
              <a:rPr lang="en-US" dirty="0"/>
              <a:t>Let’s us start from the left, as shown in the slide, our system can handle all 3 types of data, and to simplify our explanation, </a:t>
            </a:r>
          </a:p>
          <a:p>
            <a:r>
              <a:rPr lang="en-US" dirty="0"/>
              <a:t>(click) let us first look at the data ingestion of semi-structured data, so when the hour ticks, </a:t>
            </a:r>
          </a:p>
          <a:p>
            <a:r>
              <a:rPr lang="en-US" dirty="0"/>
              <a:t>(click) on step 1, this hourly cronjob will be triggered by AWS CloudWatch to AWS Lambda and to kickstart a Python Runtime using </a:t>
            </a:r>
            <a:r>
              <a:rPr lang="en-US" dirty="0" err="1"/>
              <a:t>BeautifulSoup</a:t>
            </a:r>
            <a:r>
              <a:rPr lang="en-US" dirty="0"/>
              <a:t> web scrape code. Both </a:t>
            </a:r>
            <a:r>
              <a:rPr lang="en-US" dirty="0" err="1"/>
              <a:t>webscrape</a:t>
            </a:r>
            <a:r>
              <a:rPr lang="en-US" dirty="0"/>
              <a:t> code and it’s dependencies are stored in AWS S3, just FYI.</a:t>
            </a:r>
          </a:p>
          <a:p>
            <a:r>
              <a:rPr lang="en-US" dirty="0"/>
              <a:t>(click) on step 2, AWS Lambda will start the job</a:t>
            </a:r>
          </a:p>
          <a:p>
            <a:r>
              <a:rPr lang="en-US" dirty="0"/>
              <a:t>(click) and start to </a:t>
            </a:r>
            <a:r>
              <a:rPr lang="en-US" dirty="0" err="1"/>
              <a:t>webscrape</a:t>
            </a:r>
            <a:r>
              <a:rPr lang="en-US" dirty="0"/>
              <a:t> html text from </a:t>
            </a:r>
            <a:r>
              <a:rPr lang="en-US" dirty="0" err="1"/>
              <a:t>SGCarmart</a:t>
            </a:r>
            <a:endParaRPr lang="en-US" dirty="0"/>
          </a:p>
          <a:p>
            <a:r>
              <a:rPr lang="en-US" dirty="0"/>
              <a:t>(click) AWS Lambda will complete the job by storing html text files into S3 storage system. With this setup, </a:t>
            </a:r>
            <a:r>
              <a:rPr lang="en-US" dirty="0" err="1"/>
              <a:t>webscraping</a:t>
            </a:r>
            <a:r>
              <a:rPr lang="en-US" dirty="0"/>
              <a:t> process is now in full automation.</a:t>
            </a:r>
          </a:p>
          <a:p>
            <a:r>
              <a:rPr lang="en-US" dirty="0"/>
              <a:t>(click) for step 4, we carry out the data extraction process on-premise (to save processing cost as currently our system can still handle it internally). However,</a:t>
            </a:r>
          </a:p>
          <a:p>
            <a:r>
              <a:rPr lang="en-US" dirty="0"/>
              <a:t>(click) we also establish a cloud alternative using both AWS Lambda and CloudWatch by s3 event triggering, which means whenever a targeted S3 bucket is updated, data extraction cronjob will be kickstarted.</a:t>
            </a:r>
          </a:p>
          <a:p>
            <a:r>
              <a:rPr lang="en-US" dirty="0"/>
              <a:t>(click) and once data extraction completed, these data will be store in a data frame and save as a .csv file into s3 storage system.</a:t>
            </a:r>
          </a:p>
          <a:p>
            <a:r>
              <a:rPr lang="en-US" dirty="0"/>
              <a:t>(click) at step 6 where both data pre-processing and analytical stacks process will be carried out here on-premise, </a:t>
            </a:r>
          </a:p>
          <a:p>
            <a:r>
              <a:rPr lang="en-US" dirty="0"/>
              <a:t>(click) we are currently using Python for Tableau dashboarding and Recommender Systems development, at the same we are implementing our predictive modeling using </a:t>
            </a:r>
            <a:r>
              <a:rPr lang="en-US" dirty="0" err="1"/>
              <a:t>PySpark</a:t>
            </a:r>
            <a:r>
              <a:rPr lang="en-US" dirty="0"/>
              <a:t>, we would expect subsequent analytics capability will all be implemented using </a:t>
            </a:r>
            <a:r>
              <a:rPr lang="en-US" dirty="0" err="1"/>
              <a:t>PySpark</a:t>
            </a:r>
            <a:r>
              <a:rPr lang="en-US" dirty="0"/>
              <a:t> to get us prepared for big-data processing, where volumes, velocity and variety of data continue to expand.</a:t>
            </a:r>
          </a:p>
          <a:p>
            <a:r>
              <a:rPr lang="en-US" dirty="0"/>
              <a:t>(click) concurrently we are also running a cloud migration feasibility check as mentioned in the previous slide, the status is on-going whereby we are exploring AWS services such as cloud computing, map reduce and Kubernetes. This feasibility check is important to ensure that we will have a smoother journey when the organization decided to enable Big Data Processing capability in near future.</a:t>
            </a:r>
          </a:p>
          <a:p>
            <a:r>
              <a:rPr lang="en-US" dirty="0"/>
              <a:t>Allow me to show you how it looks like behind the scene of Step 2</a:t>
            </a:r>
          </a:p>
          <a:p>
            <a:r>
              <a:rPr lang="en-US" dirty="0"/>
              <a:t>(click icon 2)</a:t>
            </a:r>
          </a:p>
          <a:p>
            <a:endParaRPr lang="en-US" dirty="0"/>
          </a:p>
          <a:p>
            <a:endParaRPr lang="en-US" dirty="0"/>
          </a:p>
          <a:p>
            <a:r>
              <a:rPr lang="en-US" dirty="0"/>
              <a:t>--- Return from slide 15 ---</a:t>
            </a:r>
          </a:p>
          <a:p>
            <a:r>
              <a:rPr lang="en-US" dirty="0"/>
              <a:t>And now we are going behind the scene of Step 4</a:t>
            </a:r>
          </a:p>
          <a:p>
            <a:r>
              <a:rPr lang="en-US" dirty="0"/>
              <a:t>(click icon 4)</a:t>
            </a:r>
          </a:p>
          <a:p>
            <a:endParaRPr lang="en-US" dirty="0"/>
          </a:p>
          <a:p>
            <a:endParaRPr lang="en-US" dirty="0"/>
          </a:p>
          <a:p>
            <a:r>
              <a:rPr lang="en-US" dirty="0"/>
              <a:t>There is potential to scale up business </a:t>
            </a:r>
          </a:p>
          <a:p>
            <a:r>
              <a:rPr lang="en-US" dirty="0"/>
              <a:t>Consultancy company – potential to expand to other countries even.</a:t>
            </a:r>
          </a:p>
          <a:p>
            <a:r>
              <a:rPr lang="en-US" dirty="0"/>
              <a:t>Scalability! </a:t>
            </a:r>
          </a:p>
          <a:p>
            <a:endParaRPr lang="en-US" dirty="0"/>
          </a:p>
          <a:p>
            <a:r>
              <a:rPr lang="en-SG" dirty="0"/>
              <a:t>Potential </a:t>
            </a:r>
            <a:r>
              <a:rPr lang="en-SG" dirty="0" err="1"/>
              <a:t>Qns</a:t>
            </a:r>
            <a:r>
              <a:rPr lang="en-SG" dirty="0"/>
              <a:t> - Cost concern: Hence current architecture is still </a:t>
            </a:r>
          </a:p>
          <a:p>
            <a:endParaRPr lang="en-US" dirty="0"/>
          </a:p>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14</a:t>
            </a:fld>
            <a:endParaRPr lang="en-US"/>
          </a:p>
        </p:txBody>
      </p:sp>
    </p:spTree>
    <p:extLst>
      <p:ext uri="{BB962C8B-B14F-4D97-AF65-F5344CB8AC3E}">
        <p14:creationId xmlns:p14="http://schemas.microsoft.com/office/powerpoint/2010/main" val="2893734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are now looking into the html </a:t>
            </a:r>
            <a:r>
              <a:rPr lang="en-US" err="1"/>
              <a:t>webscraping</a:t>
            </a:r>
            <a:r>
              <a:rPr lang="en-US"/>
              <a:t> process of </a:t>
            </a:r>
            <a:r>
              <a:rPr lang="en-US" err="1"/>
              <a:t>SGCarmart</a:t>
            </a:r>
            <a:endParaRPr lang="en-US"/>
          </a:p>
          <a:p>
            <a:r>
              <a:rPr lang="en-US"/>
              <a:t>(click) This is how </a:t>
            </a:r>
            <a:r>
              <a:rPr lang="en-US" err="1"/>
              <a:t>SGCarmart</a:t>
            </a:r>
            <a:r>
              <a:rPr lang="en-US"/>
              <a:t> listed car page looks like, and by using </a:t>
            </a:r>
            <a:r>
              <a:rPr lang="en-US" err="1"/>
              <a:t>BeautifulSoup</a:t>
            </a:r>
            <a:endParaRPr lang="en-US"/>
          </a:p>
          <a:p>
            <a:r>
              <a:rPr lang="en-US"/>
              <a:t>(click) We extract the content from the page on the left into html format</a:t>
            </a:r>
          </a:p>
          <a:p>
            <a:r>
              <a:rPr lang="en-US"/>
              <a:t>(click) before storing it into AWS S3 storage. </a:t>
            </a:r>
          </a:p>
          <a:p>
            <a:r>
              <a:rPr lang="en-US"/>
              <a:t>(click) these information boxed in orange are the data that we are interested in. </a:t>
            </a:r>
          </a:p>
          <a:p>
            <a:r>
              <a:rPr lang="en-US"/>
              <a:t>Let us return back to the main page (click on turn icon)</a:t>
            </a:r>
          </a:p>
        </p:txBody>
      </p:sp>
      <p:sp>
        <p:nvSpPr>
          <p:cNvPr id="4" name="Slide Number Placeholder 3"/>
          <p:cNvSpPr>
            <a:spLocks noGrp="1"/>
          </p:cNvSpPr>
          <p:nvPr>
            <p:ph type="sldNum" sz="quarter" idx="5"/>
          </p:nvPr>
        </p:nvSpPr>
        <p:spPr/>
        <p:txBody>
          <a:bodyPr/>
          <a:lstStyle/>
          <a:p>
            <a:fld id="{8B990660-4B7D-4C11-96DB-B19FFA8CA93C}" type="slidenum">
              <a:rPr lang="en-US" smtClean="0"/>
              <a:t>15</a:t>
            </a:fld>
            <a:endParaRPr lang="en-US"/>
          </a:p>
        </p:txBody>
      </p:sp>
    </p:spTree>
    <p:extLst>
      <p:ext uri="{BB962C8B-B14F-4D97-AF65-F5344CB8AC3E}">
        <p14:creationId xmlns:p14="http://schemas.microsoft.com/office/powerpoint/2010/main" val="3304021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you see on the left now is what has been shown previously, a html text format</a:t>
            </a:r>
          </a:p>
          <a:p>
            <a:r>
              <a:rPr lang="en-US"/>
              <a:t>(click) By using </a:t>
            </a:r>
            <a:r>
              <a:rPr lang="en-US" err="1"/>
              <a:t>BeautifulSoup</a:t>
            </a:r>
            <a:r>
              <a:rPr lang="en-US"/>
              <a:t> we then extract specific HTML into a </a:t>
            </a:r>
            <a:r>
              <a:rPr lang="en-US" err="1"/>
              <a:t>dataframe</a:t>
            </a:r>
            <a:endParaRPr lang="en-US"/>
          </a:p>
          <a:p>
            <a:r>
              <a:rPr lang="en-US"/>
              <a:t>(click) finally save it as .csv files and store it in AWS S3.</a:t>
            </a:r>
          </a:p>
        </p:txBody>
      </p:sp>
      <p:sp>
        <p:nvSpPr>
          <p:cNvPr id="4" name="Slide Number Placeholder 3"/>
          <p:cNvSpPr>
            <a:spLocks noGrp="1"/>
          </p:cNvSpPr>
          <p:nvPr>
            <p:ph type="sldNum" sz="quarter" idx="5"/>
          </p:nvPr>
        </p:nvSpPr>
        <p:spPr/>
        <p:txBody>
          <a:bodyPr/>
          <a:lstStyle/>
          <a:p>
            <a:fld id="{8B990660-4B7D-4C11-96DB-B19FFA8CA93C}" type="slidenum">
              <a:rPr lang="en-US" smtClean="0"/>
              <a:t>16</a:t>
            </a:fld>
            <a:endParaRPr lang="en-US"/>
          </a:p>
        </p:txBody>
      </p:sp>
    </p:spTree>
    <p:extLst>
      <p:ext uri="{BB962C8B-B14F-4D97-AF65-F5344CB8AC3E}">
        <p14:creationId xmlns:p14="http://schemas.microsoft.com/office/powerpoint/2010/main" val="5760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is somewhat similar for both structured and unstructured data, both of them are also stored in s3.</a:t>
            </a:r>
          </a:p>
          <a:p>
            <a:r>
              <a:rPr lang="en-US" dirty="0"/>
              <a:t>(click) currently the structured csv data is being consumed by our Tableau dashboard.</a:t>
            </a:r>
          </a:p>
          <a:p>
            <a:r>
              <a:rPr lang="en-US" dirty="0"/>
              <a:t>(click) whereas unstructured images data are planned to be consumed by our future Deep Learning program.</a:t>
            </a:r>
          </a:p>
          <a:p>
            <a:r>
              <a:rPr lang="en-US" dirty="0"/>
              <a:t>That’s all the update that we have today regarding Data Architecture and Data Pipeline, and I am handing over to Ivan on RCS.</a:t>
            </a:r>
          </a:p>
        </p:txBody>
      </p:sp>
      <p:sp>
        <p:nvSpPr>
          <p:cNvPr id="4" name="Slide Number Placeholder 3"/>
          <p:cNvSpPr>
            <a:spLocks noGrp="1"/>
          </p:cNvSpPr>
          <p:nvPr>
            <p:ph type="sldNum" sz="quarter" idx="5"/>
          </p:nvPr>
        </p:nvSpPr>
        <p:spPr/>
        <p:txBody>
          <a:bodyPr/>
          <a:lstStyle/>
          <a:p>
            <a:fld id="{8B990660-4B7D-4C11-96DB-B19FFA8CA93C}" type="slidenum">
              <a:rPr lang="en-US" smtClean="0"/>
              <a:t>17</a:t>
            </a:fld>
            <a:endParaRPr lang="en-US"/>
          </a:p>
        </p:txBody>
      </p:sp>
    </p:spTree>
    <p:extLst>
      <p:ext uri="{BB962C8B-B14F-4D97-AF65-F5344CB8AC3E}">
        <p14:creationId xmlns:p14="http://schemas.microsoft.com/office/powerpoint/2010/main" val="1554316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18</a:t>
            </a:fld>
            <a:endParaRPr lang="en-US"/>
          </a:p>
        </p:txBody>
      </p:sp>
    </p:spTree>
    <p:extLst>
      <p:ext uri="{BB962C8B-B14F-4D97-AF65-F5344CB8AC3E}">
        <p14:creationId xmlns:p14="http://schemas.microsoft.com/office/powerpoint/2010/main" val="3324944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74151"/>
                </a:solidFill>
                <a:effectLst/>
                <a:latin typeface="Söhne"/>
              </a:rPr>
              <a:t>Empowering buyers and resellers with intelligent recommendations/ data-driven approach</a:t>
            </a:r>
          </a:p>
          <a:p>
            <a:r>
              <a:rPr lang="en-US" b="0" i="0">
                <a:solidFill>
                  <a:srgbClr val="374151"/>
                </a:solidFill>
                <a:effectLst/>
                <a:latin typeface="Söhne"/>
              </a:rPr>
              <a:t>"CSC Value Add: The ultimate tool for buyers and resellers to optimize their experience through intelligent recommendations“</a:t>
            </a:r>
          </a:p>
          <a:p>
            <a:endParaRPr lang="en-US" b="0" i="0">
              <a:solidFill>
                <a:srgbClr val="374151"/>
              </a:solidFill>
              <a:effectLst/>
              <a:latin typeface="Söhne"/>
            </a:endParaRPr>
          </a:p>
          <a:p>
            <a:pPr algn="l">
              <a:buFont typeface="+mj-lt"/>
              <a:buAutoNum type="arabicPeriod"/>
            </a:pPr>
            <a:r>
              <a:rPr lang="en-US" b="0" i="0">
                <a:solidFill>
                  <a:srgbClr val="374151"/>
                </a:solidFill>
                <a:effectLst/>
                <a:latin typeface="Söhne"/>
              </a:rPr>
              <a:t>Make it more concise and memorable: "Empowering buyers and resellers with intelligent recommendations"</a:t>
            </a:r>
          </a:p>
          <a:p>
            <a:pPr algn="l">
              <a:buFont typeface="+mj-lt"/>
              <a:buAutoNum type="arabicPeriod"/>
            </a:pPr>
            <a:r>
              <a:rPr lang="en-US" b="0" i="0">
                <a:solidFill>
                  <a:srgbClr val="374151"/>
                </a:solidFill>
                <a:effectLst/>
                <a:latin typeface="Söhne"/>
              </a:rPr>
              <a:t>Focus on the benefits: "Streamlining your buying journey with personalized recommendations for buyers and seamless preparation for resellers"</a:t>
            </a:r>
          </a:p>
          <a:p>
            <a:pPr algn="l">
              <a:buFont typeface="+mj-lt"/>
              <a:buAutoNum type="arabicPeriod"/>
            </a:pPr>
            <a:r>
              <a:rPr lang="en-US" b="0" i="0">
                <a:solidFill>
                  <a:srgbClr val="374151"/>
                </a:solidFill>
                <a:effectLst/>
                <a:latin typeface="Söhne"/>
              </a:rPr>
              <a:t>Highlight the unique value proposition: "CSC Value Add: The ultimate tool for buyers and resellers to optimize their experience through intelligent recommendations"</a:t>
            </a:r>
          </a:p>
          <a:p>
            <a:pPr algn="l">
              <a:buFont typeface="+mj-lt"/>
              <a:buAutoNum type="arabicPeriod"/>
            </a:pPr>
            <a:r>
              <a:rPr lang="en-US" b="0" i="0">
                <a:solidFill>
                  <a:srgbClr val="374151"/>
                </a:solidFill>
                <a:effectLst/>
                <a:latin typeface="Söhne"/>
              </a:rPr>
              <a:t>Emphasize the problem-solving aspect: "Say goodbye to decision fatigue with CSC Value Add: Your go-to recommender system for buyers and resellers"</a:t>
            </a:r>
          </a:p>
          <a:p>
            <a:pPr algn="l"/>
            <a:r>
              <a:rPr lang="en-US" b="0" i="0">
                <a:solidFill>
                  <a:srgbClr val="374151"/>
                </a:solidFill>
                <a:effectLst/>
                <a:latin typeface="Söhne"/>
              </a:rPr>
              <a:t>Overall, it's important to keep the tagline short and sweet, while also conveying the value that CSC Value Add offers to its users.</a:t>
            </a:r>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20</a:t>
            </a:fld>
            <a:endParaRPr lang="en-US"/>
          </a:p>
        </p:txBody>
      </p:sp>
    </p:spTree>
    <p:extLst>
      <p:ext uri="{BB962C8B-B14F-4D97-AF65-F5344CB8AC3E}">
        <p14:creationId xmlns:p14="http://schemas.microsoft.com/office/powerpoint/2010/main" val="1435045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Honda </a:t>
            </a:r>
            <a:r>
              <a:rPr lang="en-SG" err="1"/>
              <a:t>Vezel</a:t>
            </a:r>
            <a:r>
              <a:rPr lang="en-SG"/>
              <a:t> top selling car – Grab….</a:t>
            </a:r>
          </a:p>
        </p:txBody>
      </p:sp>
      <p:sp>
        <p:nvSpPr>
          <p:cNvPr id="4" name="Slide Number Placeholder 3"/>
          <p:cNvSpPr>
            <a:spLocks noGrp="1"/>
          </p:cNvSpPr>
          <p:nvPr>
            <p:ph type="sldNum" sz="quarter" idx="5"/>
          </p:nvPr>
        </p:nvSpPr>
        <p:spPr/>
        <p:txBody>
          <a:bodyPr/>
          <a:lstStyle/>
          <a:p>
            <a:fld id="{8B990660-4B7D-4C11-96DB-B19FFA8CA93C}" type="slidenum">
              <a:rPr lang="en-US" smtClean="0"/>
              <a:t>23</a:t>
            </a:fld>
            <a:endParaRPr lang="en-US"/>
          </a:p>
        </p:txBody>
      </p:sp>
    </p:spTree>
    <p:extLst>
      <p:ext uri="{BB962C8B-B14F-4D97-AF65-F5344CB8AC3E}">
        <p14:creationId xmlns:p14="http://schemas.microsoft.com/office/powerpoint/2010/main" val="1077358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Know the unknowns</a:t>
            </a:r>
          </a:p>
          <a:p>
            <a:endParaRPr lang="en-SG"/>
          </a:p>
          <a:p>
            <a:r>
              <a:rPr lang="en-SG"/>
              <a:t>Text concern: </a:t>
            </a:r>
          </a:p>
          <a:p>
            <a:r>
              <a:rPr lang="en-SG"/>
              <a:t>May be too much noise in the text data (descriptions, accessories, features)</a:t>
            </a:r>
          </a:p>
          <a:p>
            <a:endParaRPr lang="en-SG"/>
          </a:p>
          <a:p>
            <a:r>
              <a:rPr lang="en-SG"/>
              <a:t>Product features (content-based RCS) </a:t>
            </a:r>
          </a:p>
          <a:p>
            <a:pPr marL="171450" indent="-171450">
              <a:buFontTx/>
              <a:buChar char="-"/>
            </a:pPr>
            <a:r>
              <a:rPr lang="en-SG"/>
              <a:t>Cosine similarities </a:t>
            </a:r>
          </a:p>
          <a:p>
            <a:pPr marL="171450" indent="-171450">
              <a:buFontTx/>
              <a:buChar char="-"/>
            </a:pPr>
            <a:endParaRPr lang="en-SG"/>
          </a:p>
          <a:p>
            <a:pPr marL="0" indent="0">
              <a:buFontTx/>
              <a:buNone/>
            </a:pPr>
            <a:r>
              <a:rPr lang="en-SG"/>
              <a:t>How to justify… </a:t>
            </a:r>
          </a:p>
        </p:txBody>
      </p:sp>
      <p:sp>
        <p:nvSpPr>
          <p:cNvPr id="4" name="Slide Number Placeholder 3"/>
          <p:cNvSpPr>
            <a:spLocks noGrp="1"/>
          </p:cNvSpPr>
          <p:nvPr>
            <p:ph type="sldNum" sz="quarter" idx="5"/>
          </p:nvPr>
        </p:nvSpPr>
        <p:spPr/>
        <p:txBody>
          <a:bodyPr/>
          <a:lstStyle/>
          <a:p>
            <a:fld id="{8B990660-4B7D-4C11-96DB-B19FFA8CA93C}" type="slidenum">
              <a:rPr lang="en-US" smtClean="0"/>
              <a:t>25</a:t>
            </a:fld>
            <a:endParaRPr lang="en-US"/>
          </a:p>
        </p:txBody>
      </p:sp>
    </p:spTree>
    <p:extLst>
      <p:ext uri="{BB962C8B-B14F-4D97-AF65-F5344CB8AC3E}">
        <p14:creationId xmlns:p14="http://schemas.microsoft.com/office/powerpoint/2010/main" val="1265018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Text concern: </a:t>
            </a:r>
          </a:p>
          <a:p>
            <a:r>
              <a:rPr lang="en-SG"/>
              <a:t>May be too much noise in the text data (descriptions, accessories, features)</a:t>
            </a:r>
          </a:p>
          <a:p>
            <a:endParaRPr lang="en-SG"/>
          </a:p>
          <a:p>
            <a:r>
              <a:rPr lang="en-SG"/>
              <a:t>Product features (content-based RCS) </a:t>
            </a:r>
          </a:p>
          <a:p>
            <a:pPr marL="171450" indent="-171450">
              <a:buFontTx/>
              <a:buChar char="-"/>
            </a:pPr>
            <a:r>
              <a:rPr lang="en-SG"/>
              <a:t>Cosine similarities </a:t>
            </a:r>
          </a:p>
          <a:p>
            <a:pPr marL="171450" indent="-171450">
              <a:buFontTx/>
              <a:buChar char="-"/>
            </a:pPr>
            <a:endParaRPr lang="en-SG"/>
          </a:p>
          <a:p>
            <a:pPr marL="0" indent="0">
              <a:buFontTx/>
              <a:buNone/>
            </a:pPr>
            <a:r>
              <a:rPr lang="en-SG"/>
              <a:t>How to justify… </a:t>
            </a:r>
          </a:p>
        </p:txBody>
      </p:sp>
      <p:sp>
        <p:nvSpPr>
          <p:cNvPr id="4" name="Slide Number Placeholder 3"/>
          <p:cNvSpPr>
            <a:spLocks noGrp="1"/>
          </p:cNvSpPr>
          <p:nvPr>
            <p:ph type="sldNum" sz="quarter" idx="5"/>
          </p:nvPr>
        </p:nvSpPr>
        <p:spPr/>
        <p:txBody>
          <a:bodyPr/>
          <a:lstStyle/>
          <a:p>
            <a:fld id="{8B990660-4B7D-4C11-96DB-B19FFA8CA93C}" type="slidenum">
              <a:rPr lang="en-US" smtClean="0"/>
              <a:t>26</a:t>
            </a:fld>
            <a:endParaRPr lang="en-US"/>
          </a:p>
        </p:txBody>
      </p:sp>
    </p:spTree>
    <p:extLst>
      <p:ext uri="{BB962C8B-B14F-4D97-AF65-F5344CB8AC3E}">
        <p14:creationId xmlns:p14="http://schemas.microsoft.com/office/powerpoint/2010/main" val="90403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Before starting the presentation, setting the context.. We are CSC.. Presenting our solution to our audience…</a:t>
            </a:r>
          </a:p>
          <a:p>
            <a:endParaRPr lang="en-SG"/>
          </a:p>
          <a:p>
            <a:r>
              <a:rPr lang="en-SG"/>
              <a:t>Context: CSC is engaged by Wholesale Car Dealer to come up with a system to benefit their business </a:t>
            </a:r>
          </a:p>
          <a:p>
            <a:r>
              <a:rPr lang="en-SG"/>
              <a:t>Audience – Wholesale Car Dealer (Team)</a:t>
            </a:r>
          </a:p>
          <a:p>
            <a:r>
              <a:rPr lang="en-SG"/>
              <a:t>Management team (experts from all areas – CTO, Chief marketing officer)</a:t>
            </a:r>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a:p>
        </p:txBody>
      </p:sp>
    </p:spTree>
    <p:extLst>
      <p:ext uri="{BB962C8B-B14F-4D97-AF65-F5344CB8AC3E}">
        <p14:creationId xmlns:p14="http://schemas.microsoft.com/office/powerpoint/2010/main" val="8919474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accuracy of the recommendations may improve as more data is collected and analyzed</a:t>
            </a: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27</a:t>
            </a:fld>
            <a:endParaRPr lang="en-US"/>
          </a:p>
        </p:txBody>
      </p:sp>
    </p:spTree>
    <p:extLst>
      <p:ext uri="{BB962C8B-B14F-4D97-AF65-F5344CB8AC3E}">
        <p14:creationId xmlns:p14="http://schemas.microsoft.com/office/powerpoint/2010/main" val="2037247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a:solidFill>
                  <a:srgbClr val="374151"/>
                </a:solidFill>
                <a:effectLst/>
                <a:latin typeface="Söhne"/>
              </a:rPr>
              <a:t>As we continue to collect user data, we're able to create a generalized user profile that helps us make more accurate recommendations.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a:effectLst/>
              <a:highlight>
                <a:srgbClr val="00FF00"/>
              </a:highligh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a:effectLst/>
                <a:highlight>
                  <a:srgbClr val="00FF00"/>
                </a:highlight>
                <a:latin typeface="Calibri" panose="020F0502020204030204" pitchFamily="34" charset="0"/>
                <a:ea typeface="DengXian" panose="02010600030101010101" pitchFamily="2" charset="-122"/>
                <a:cs typeface="Times New Roman" panose="02020603050405020304" pitchFamily="18" charset="0"/>
              </a:rPr>
              <a:t>Profile Learner (~collects data about the user preferences and generalizes into a user profile)</a:t>
            </a:r>
            <a:r>
              <a:rPr lang="en-US" sz="1800" kern="100">
                <a:effectLst/>
                <a:latin typeface="Calibri" panose="020F0502020204030204" pitchFamily="34" charset="0"/>
                <a:ea typeface="DengXian" panose="02010600030101010101" pitchFamily="2" charset="-122"/>
                <a:cs typeface="Times New Roman" panose="02020603050405020304" pitchFamily="18" charset="0"/>
              </a:rPr>
              <a:t> </a:t>
            </a:r>
            <a:endParaRPr lang="en-SG" sz="1800" kern="100">
              <a:effectLst/>
              <a:latin typeface="Calibri" panose="020F0502020204030204" pitchFamily="34" charset="0"/>
              <a:ea typeface="DengXian" panose="02010600030101010101" pitchFamily="2" charset="-122"/>
              <a:cs typeface="Times New Roman" panose="02020603050405020304" pitchFamily="18" charset="0"/>
            </a:endParaRPr>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28</a:t>
            </a:fld>
            <a:endParaRPr lang="en-US"/>
          </a:p>
        </p:txBody>
      </p:sp>
    </p:spTree>
    <p:extLst>
      <p:ext uri="{BB962C8B-B14F-4D97-AF65-F5344CB8AC3E}">
        <p14:creationId xmlns:p14="http://schemas.microsoft.com/office/powerpoint/2010/main" val="2718883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Thanks Ivan. </a:t>
            </a:r>
          </a:p>
          <a:p>
            <a:pPr algn="l"/>
            <a:endParaRPr lang="en-US" b="0" i="0">
              <a:solidFill>
                <a:srgbClr val="374151"/>
              </a:solidFill>
              <a:effectLst/>
              <a:latin typeface="Söhne"/>
            </a:endParaRPr>
          </a:p>
          <a:p>
            <a:pPr algn="l"/>
            <a:r>
              <a:rPr lang="en-US" b="0" i="0">
                <a:solidFill>
                  <a:srgbClr val="374151"/>
                </a:solidFill>
                <a:effectLst/>
                <a:latin typeface="Söhne"/>
              </a:rPr>
              <a:t>The next recommender system here uses price, brand, and age of the car to provide personalized recommendations based on user preferences.</a:t>
            </a:r>
          </a:p>
          <a:p>
            <a:pPr algn="l"/>
            <a:endParaRPr lang="en-US" b="0" i="0">
              <a:solidFill>
                <a:srgbClr val="374151"/>
              </a:solidFill>
              <a:effectLst/>
              <a:latin typeface="Söhne"/>
            </a:endParaRPr>
          </a:p>
          <a:p>
            <a:pPr algn="l"/>
            <a:r>
              <a:rPr lang="en-US" b="0" i="0">
                <a:solidFill>
                  <a:srgbClr val="374151"/>
                </a:solidFill>
                <a:effectLst/>
                <a:latin typeface="Söhne"/>
              </a:rPr>
              <a:t>For example, if a user is looking for a car with a price of 80k, a Honda brand, and at least 6 years of COE remaining, our system will generate these recommendations. If there's no car that matches those exact criteria, our system will still recommend the next best options based on the user's preferences for price or brand.</a:t>
            </a:r>
          </a:p>
          <a:p>
            <a:pPr algn="l"/>
            <a:endParaRPr lang="en-US" b="0" i="0">
              <a:solidFill>
                <a:srgbClr val="374151"/>
              </a:solidFill>
              <a:effectLst/>
              <a:latin typeface="Söhne"/>
            </a:endParaRPr>
          </a:p>
          <a:p>
            <a:pPr algn="l"/>
            <a:r>
              <a:rPr lang="en-US" b="0" i="0">
                <a:solidFill>
                  <a:srgbClr val="374151"/>
                </a:solidFill>
                <a:effectLst/>
                <a:latin typeface="Söhne"/>
              </a:rPr>
              <a:t>We will demonstrate these features in our live product demo.</a:t>
            </a:r>
          </a:p>
        </p:txBody>
      </p:sp>
      <p:sp>
        <p:nvSpPr>
          <p:cNvPr id="4" name="Slide Number Placeholder 3"/>
          <p:cNvSpPr>
            <a:spLocks noGrp="1"/>
          </p:cNvSpPr>
          <p:nvPr>
            <p:ph type="sldNum" sz="quarter" idx="5"/>
          </p:nvPr>
        </p:nvSpPr>
        <p:spPr/>
        <p:txBody>
          <a:bodyPr/>
          <a:lstStyle/>
          <a:p>
            <a:fld id="{8B990660-4B7D-4C11-96DB-B19FFA8CA93C}" type="slidenum">
              <a:rPr lang="en-US" smtClean="0"/>
              <a:t>29</a:t>
            </a:fld>
            <a:endParaRPr lang="en-US"/>
          </a:p>
        </p:txBody>
      </p:sp>
    </p:spTree>
    <p:extLst>
      <p:ext uri="{BB962C8B-B14F-4D97-AF65-F5344CB8AC3E}">
        <p14:creationId xmlns:p14="http://schemas.microsoft.com/office/powerpoint/2010/main" val="34408432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Next, the team looks into another way to </a:t>
            </a:r>
            <a:r>
              <a:rPr lang="en-US"/>
              <a:t>assist the decision making of a potential car buyer. With a user interface, there’s 2 options which the user can choose – Safety/ Comfort. </a:t>
            </a:r>
          </a:p>
          <a:p>
            <a:endParaRPr lang="en-US"/>
          </a:p>
          <a:p>
            <a:r>
              <a:rPr lang="en-US"/>
              <a:t>Based on user’s preference, a profile will be created. </a:t>
            </a:r>
          </a:p>
          <a:p>
            <a:endParaRPr lang="en-US"/>
          </a:p>
          <a:p>
            <a:r>
              <a:rPr lang="en-US"/>
              <a:t>A scoring system is included to measure the level of safety/ comfort. Keywords have been identified as highlighted in the word clouds on the right. At the same time, we have certain criteria such as the car type. For example, if it is a SUV, higher safety-scoring is given as it has a better safety profile where it’s safer in collisions. These are some inference the consultancy has made which can definitely be improved when we work with some domain experts from your team. </a:t>
            </a:r>
          </a:p>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30</a:t>
            </a:fld>
            <a:endParaRPr lang="en-US"/>
          </a:p>
        </p:txBody>
      </p:sp>
    </p:spTree>
    <p:extLst>
      <p:ext uri="{BB962C8B-B14F-4D97-AF65-F5344CB8AC3E}">
        <p14:creationId xmlns:p14="http://schemas.microsoft.com/office/powerpoint/2010/main" val="286578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This slide here shows the overview. </a:t>
            </a:r>
          </a:p>
          <a:p>
            <a:r>
              <a:rPr lang="en-SG"/>
              <a:t>Selection between Safety/ Comfort </a:t>
            </a:r>
            <a:r>
              <a:rPr lang="en-SG">
                <a:sym typeface="Wingdings" panose="05000000000000000000" pitchFamily="2" charset="2"/>
              </a:rPr>
              <a:t> Creating profile for the user  Include underlying criteria as shared in previous slide  makes use of the scoring system and similarities algorithms to recommend the top cars with highest Comfort rating. </a:t>
            </a: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31</a:t>
            </a:fld>
            <a:endParaRPr lang="en-US"/>
          </a:p>
        </p:txBody>
      </p:sp>
    </p:spTree>
    <p:extLst>
      <p:ext uri="{BB962C8B-B14F-4D97-AF65-F5344CB8AC3E}">
        <p14:creationId xmlns:p14="http://schemas.microsoft.com/office/powerpoint/2010/main" val="1988605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When it comes to comfort, the BMW 6 series takes the top spot among our recommendations. We've analyzed the features, accessories, and descriptions of each car on our list, and based on the word cloud generated from that data, we've identified key characteristics that make the BMW 6 series stand out.</a:t>
            </a:r>
          </a:p>
          <a:p>
            <a:pPr algn="l"/>
            <a:endParaRPr lang="en-US" b="0" i="0">
              <a:solidFill>
                <a:srgbClr val="374151"/>
              </a:solidFill>
              <a:effectLst/>
              <a:latin typeface="Söhne"/>
            </a:endParaRPr>
          </a:p>
          <a:p>
            <a:pPr algn="l"/>
            <a:r>
              <a:rPr lang="en-US" b="0" i="0">
                <a:solidFill>
                  <a:srgbClr val="374151"/>
                </a:solidFill>
                <a:effectLst/>
                <a:latin typeface="Söhne"/>
              </a:rPr>
              <a:t>Online reviews from trusted sources, such as </a:t>
            </a:r>
            <a:r>
              <a:rPr lang="en-US" b="0" i="0" err="1">
                <a:solidFill>
                  <a:srgbClr val="374151"/>
                </a:solidFill>
                <a:effectLst/>
                <a:latin typeface="Söhne"/>
              </a:rPr>
              <a:t>motoringworld</a:t>
            </a:r>
            <a:r>
              <a:rPr lang="en-US" b="0" i="0">
                <a:solidFill>
                  <a:srgbClr val="374151"/>
                </a:solidFill>
                <a:effectLst/>
                <a:latin typeface="Söhne"/>
              </a:rPr>
              <a:t> webpage, confirm that this car is one of the highest rated for comfort. Words like 'Ride is cushy', 'comfort mode', and 'stability' are a few of the highlights from these reviews. So, from the listing on </a:t>
            </a:r>
            <a:r>
              <a:rPr lang="en-US" b="0" i="0" err="1">
                <a:solidFill>
                  <a:srgbClr val="374151"/>
                </a:solidFill>
                <a:effectLst/>
                <a:latin typeface="Söhne"/>
              </a:rPr>
              <a:t>sgcarmart</a:t>
            </a:r>
            <a:r>
              <a:rPr lang="en-US" b="0" i="0">
                <a:solidFill>
                  <a:srgbClr val="374151"/>
                </a:solidFill>
                <a:effectLst/>
                <a:latin typeface="Söhne"/>
              </a:rPr>
              <a:t>, if the user is looking for a car that delivers the ultimate in comfort, the BMW 6 series would be the perfect choice.</a:t>
            </a:r>
          </a:p>
          <a:p>
            <a:endParaRPr lang="en-SG"/>
          </a:p>
          <a:p>
            <a:r>
              <a:rPr lang="en-SG"/>
              <a:t>Considering top 5 cars</a:t>
            </a:r>
          </a:p>
          <a:p>
            <a:r>
              <a:rPr lang="en-SG"/>
              <a:t>https://motoringworld.in/car-reviews/bmw-6-series-gran-turismo-630i-review/</a:t>
            </a:r>
          </a:p>
        </p:txBody>
      </p:sp>
      <p:sp>
        <p:nvSpPr>
          <p:cNvPr id="4" name="Slide Number Placeholder 3"/>
          <p:cNvSpPr>
            <a:spLocks noGrp="1"/>
          </p:cNvSpPr>
          <p:nvPr>
            <p:ph type="sldNum" sz="quarter" idx="5"/>
          </p:nvPr>
        </p:nvSpPr>
        <p:spPr/>
        <p:txBody>
          <a:bodyPr/>
          <a:lstStyle/>
          <a:p>
            <a:fld id="{8B990660-4B7D-4C11-96DB-B19FFA8CA93C}" type="slidenum">
              <a:rPr lang="en-US" smtClean="0"/>
              <a:t>32</a:t>
            </a:fld>
            <a:endParaRPr lang="en-US"/>
          </a:p>
        </p:txBody>
      </p:sp>
    </p:spTree>
    <p:extLst>
      <p:ext uri="{BB962C8B-B14F-4D97-AF65-F5344CB8AC3E}">
        <p14:creationId xmlns:p14="http://schemas.microsoft.com/office/powerpoint/2010/main" val="26533393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reach the last part of “closing the deal”, </a:t>
            </a:r>
            <a:r>
              <a:rPr lang="en-US" b="0" i="0">
                <a:solidFill>
                  <a:srgbClr val="374151"/>
                </a:solidFill>
                <a:effectLst/>
                <a:latin typeface="Söhne"/>
              </a:rPr>
              <a:t>To ensure that our recommendations are up-to-date and available for users to view immediately, we include a hyperlink to each recommended car's listing on </a:t>
            </a:r>
            <a:r>
              <a:rPr lang="en-US" b="0" i="0" err="1">
                <a:solidFill>
                  <a:srgbClr val="374151"/>
                </a:solidFill>
                <a:effectLst/>
                <a:latin typeface="Söhne"/>
              </a:rPr>
              <a:t>sgcarmart</a:t>
            </a:r>
            <a:r>
              <a:rPr lang="en-US" b="0" i="0">
                <a:solidFill>
                  <a:srgbClr val="374151"/>
                </a:solidFill>
                <a:effectLst/>
                <a:latin typeface="Söhne"/>
              </a:rPr>
              <a:t>. This ensures that users have access to the most current and accurate information when making their decision.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Analysis based on sold cars (Deemed as SUCCESSFUL, </a:t>
            </a:r>
            <a:r>
              <a:rPr lang="en-SG"/>
              <a:t>infer as more favoured choices </a:t>
            </a:r>
            <a:r>
              <a:rPr lang="en-US"/>
              <a:t>) </a:t>
            </a:r>
            <a:r>
              <a:rPr lang="en-US">
                <a:sym typeface="Wingdings" panose="05000000000000000000" pitchFamily="2" charset="2"/>
              </a:rPr>
              <a:t> in the closing of the deal  to recommend based on what is available in the listing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r>
              <a:rPr lang="en-SG">
                <a:highlight>
                  <a:srgbClr val="00FF00"/>
                </a:highlight>
              </a:rPr>
              <a:t>STATUS: “SOLD” – successful transaction </a:t>
            </a:r>
            <a:r>
              <a:rPr lang="en-SG"/>
              <a:t>– infer as more favoured choices </a:t>
            </a:r>
          </a:p>
          <a:p>
            <a:r>
              <a:rPr lang="en-SG"/>
              <a:t>Recommended items will be from STATUS: “Avail”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a:p>
            <a:pPr marL="0" marR="0" lvl="0" indent="0" algn="l" defTabSz="914400" rtl="0" eaLnBrk="1" fontAlgn="auto" latinLnBrk="0" hangingPunct="1">
              <a:lnSpc>
                <a:spcPct val="100000"/>
              </a:lnSpc>
              <a:spcBef>
                <a:spcPts val="0"/>
              </a:spcBef>
              <a:spcAft>
                <a:spcPts val="0"/>
              </a:spcAft>
              <a:buClrTx/>
              <a:buSzTx/>
              <a:buFontTx/>
              <a:buNone/>
              <a:tabLst/>
              <a:defRPr/>
            </a:pPr>
            <a:r>
              <a:rPr lang="en-SG"/>
              <a:t>Purchases can be seen as a form of implicit rating where users’ behaviour (such as clicks/purchase) are used instead of explicit feedback (rating/ reviews)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33</a:t>
            </a:fld>
            <a:endParaRPr lang="en-US"/>
          </a:p>
        </p:txBody>
      </p:sp>
    </p:spTree>
    <p:extLst>
      <p:ext uri="{BB962C8B-B14F-4D97-AF65-F5344CB8AC3E}">
        <p14:creationId xmlns:p14="http://schemas.microsoft.com/office/powerpoint/2010/main" val="10111540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As Ivan discussed earlier, we faced a 'cold start' situation in our recommender system. To address this challenge, we developed a hybrid system that combines popularity-based and content-based approaches, and includes a profile learner to create personalized recommendations based on user preferences.</a:t>
            </a:r>
          </a:p>
          <a:p>
            <a:pPr algn="l"/>
            <a:endParaRPr lang="en-US" b="0" i="0">
              <a:solidFill>
                <a:srgbClr val="374151"/>
              </a:solidFill>
              <a:effectLst/>
              <a:latin typeface="Söhne"/>
            </a:endParaRPr>
          </a:p>
          <a:p>
            <a:pPr algn="l"/>
            <a:r>
              <a:rPr lang="en-US" b="0" i="0">
                <a:solidFill>
                  <a:srgbClr val="374151"/>
                </a:solidFill>
                <a:effectLst/>
                <a:latin typeface="Söhne"/>
              </a:rPr>
              <a:t>But our recommender system isn't just a theoretical concept. It's a practical solution that takes into account what's available for users right now. That's why we've incorporated direct links to each recommended car's listing online, ensuring that users have access to the most current and accurate information.</a:t>
            </a:r>
          </a:p>
          <a:p>
            <a:pPr algn="l"/>
            <a:endParaRPr lang="en-US" b="0" i="0">
              <a:solidFill>
                <a:srgbClr val="374151"/>
              </a:solidFill>
              <a:effectLst/>
              <a:latin typeface="Söhne"/>
            </a:endParaRPr>
          </a:p>
          <a:p>
            <a:pPr algn="l"/>
            <a:r>
              <a:rPr lang="en-US" b="0" i="0">
                <a:solidFill>
                  <a:srgbClr val="374151"/>
                </a:solidFill>
                <a:effectLst/>
                <a:latin typeface="Söhne"/>
              </a:rPr>
              <a:t>This hybrid system combines the strengths of popularity-based, content-based and knowledge-based approaches.</a:t>
            </a:r>
          </a:p>
        </p:txBody>
      </p:sp>
      <p:sp>
        <p:nvSpPr>
          <p:cNvPr id="4" name="Slide Number Placeholder 3"/>
          <p:cNvSpPr>
            <a:spLocks noGrp="1"/>
          </p:cNvSpPr>
          <p:nvPr>
            <p:ph type="sldNum" sz="quarter" idx="5"/>
          </p:nvPr>
        </p:nvSpPr>
        <p:spPr/>
        <p:txBody>
          <a:bodyPr/>
          <a:lstStyle/>
          <a:p>
            <a:fld id="{8B990660-4B7D-4C11-96DB-B19FFA8CA93C}" type="slidenum">
              <a:rPr lang="en-US" smtClean="0"/>
              <a:t>34</a:t>
            </a:fld>
            <a:endParaRPr lang="en-US"/>
          </a:p>
        </p:txBody>
      </p:sp>
    </p:spTree>
    <p:extLst>
      <p:ext uri="{BB962C8B-B14F-4D97-AF65-F5344CB8AC3E}">
        <p14:creationId xmlns:p14="http://schemas.microsoft.com/office/powerpoint/2010/main" val="770929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There is definitely room for improvement. In our current project phase, we are limited to recommender systems where we do not have any user feedback data. Hence, the push for Profile learner tied to content based filtering. As we move forward with closer collaboration with your team, we aim collect and store users’ feedback data for a collaborative filtering system. </a:t>
            </a:r>
          </a:p>
          <a:p>
            <a:r>
              <a:rPr lang="en-SG"/>
              <a:t>What we have is a baseline. We have user interfaces to start engaging users’ feedback to start collecting explicit/implicit data. Additionally, as shared by Kim Hui earlier, we have the big data architecture to support the potential of scaling this RCS and its deployment.</a:t>
            </a:r>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35</a:t>
            </a:fld>
            <a:endParaRPr lang="en-US"/>
          </a:p>
        </p:txBody>
      </p:sp>
    </p:spTree>
    <p:extLst>
      <p:ext uri="{BB962C8B-B14F-4D97-AF65-F5344CB8AC3E}">
        <p14:creationId xmlns:p14="http://schemas.microsoft.com/office/powerpoint/2010/main" val="2791746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 thought that it would be useful to bring the Machine Learning Canvas into predictive modelling.</a:t>
            </a:r>
          </a:p>
          <a:p>
            <a:r>
              <a:rPr lang="en-US">
                <a:cs typeface="Calibri"/>
              </a:rPr>
              <a:t>(click x3) We think that the critical data acquisition informs the key data to be scraped to fulfill the key value proposition – which are 1) confidence in inventory management and 2) improving the product pricing</a:t>
            </a:r>
          </a:p>
        </p:txBody>
      </p:sp>
      <p:sp>
        <p:nvSpPr>
          <p:cNvPr id="4" name="Slide Number Placeholder 3"/>
          <p:cNvSpPr>
            <a:spLocks noGrp="1"/>
          </p:cNvSpPr>
          <p:nvPr>
            <p:ph type="sldNum" sz="quarter" idx="5"/>
          </p:nvPr>
        </p:nvSpPr>
        <p:spPr/>
        <p:txBody>
          <a:bodyPr/>
          <a:lstStyle/>
          <a:p>
            <a:fld id="{8B990660-4B7D-4C11-96DB-B19FFA8CA93C}" type="slidenum">
              <a:rPr lang="en-US" smtClean="0"/>
              <a:t>37</a:t>
            </a:fld>
            <a:endParaRPr lang="en-US"/>
          </a:p>
        </p:txBody>
      </p:sp>
    </p:spTree>
    <p:extLst>
      <p:ext uri="{BB962C8B-B14F-4D97-AF65-F5344CB8AC3E}">
        <p14:creationId xmlns:p14="http://schemas.microsoft.com/office/powerpoint/2010/main" val="1100649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1261382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However, we soon </a:t>
            </a:r>
            <a:r>
              <a:rPr lang="en-US" err="1">
                <a:cs typeface="Calibri"/>
              </a:rPr>
              <a:t>realised</a:t>
            </a:r>
            <a:r>
              <a:rPr lang="en-US">
                <a:cs typeface="Calibri"/>
              </a:rPr>
              <a:t> there was a very real use case through the process of web scraping.</a:t>
            </a:r>
          </a:p>
          <a:p>
            <a:endParaRPr lang="en-US">
              <a:cs typeface="Calibri"/>
            </a:endParaRPr>
          </a:p>
          <a:p>
            <a:r>
              <a:rPr lang="en-US"/>
              <a:t>In this example of the nice, sold Ferrari, SG Car Mart is missing a few critical data fields. How sad! This shows that cars would be missing key data such as price, depreciation, mileage and deregistration value. </a:t>
            </a:r>
          </a:p>
        </p:txBody>
      </p:sp>
      <p:sp>
        <p:nvSpPr>
          <p:cNvPr id="4" name="Slide Number Placeholder 3"/>
          <p:cNvSpPr>
            <a:spLocks noGrp="1"/>
          </p:cNvSpPr>
          <p:nvPr>
            <p:ph type="sldNum" sz="quarter" idx="5"/>
          </p:nvPr>
        </p:nvSpPr>
        <p:spPr/>
        <p:txBody>
          <a:bodyPr/>
          <a:lstStyle/>
          <a:p>
            <a:fld id="{8B990660-4B7D-4C11-96DB-B19FFA8CA93C}" type="slidenum">
              <a:rPr lang="en-US" smtClean="0"/>
              <a:t>38</a:t>
            </a:fld>
            <a:endParaRPr lang="en-US"/>
          </a:p>
        </p:txBody>
      </p:sp>
    </p:spTree>
    <p:extLst>
      <p:ext uri="{BB962C8B-B14F-4D97-AF65-F5344CB8AC3E}">
        <p14:creationId xmlns:p14="http://schemas.microsoft.com/office/powerpoint/2010/main" val="35374315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At first, we tried the KNN (k nearest neighbour) Imputer to include all features. However, this is not a model-based approach. </a:t>
            </a:r>
            <a:endParaRPr lang="en-US"/>
          </a:p>
          <a:p>
            <a:r>
              <a:rPr lang="en-SG"/>
              <a:t>With each new data point, we realised that high computing resources were required to re-calculate the distance to the new nearest neighbour. Additionally, with more imputation, we were concerned that it would affect the integrity of the model (hereby affecting the car price prediction accuracy).</a:t>
            </a:r>
            <a:endParaRPr lang="en-SG">
              <a:cs typeface="Calibri"/>
            </a:endParaRPr>
          </a:p>
          <a:p>
            <a:endParaRPr lang="en-SG">
              <a:cs typeface="Calibri"/>
            </a:endParaRPr>
          </a:p>
          <a:p>
            <a:r>
              <a:rPr lang="en-SG"/>
              <a:t>This brings us to the next method: we dropped the missing data. The benefit was that there's minimal processing involved and minimal risk, as long as the remaining features could predict with high accuracy. </a:t>
            </a:r>
          </a:p>
          <a:p>
            <a:endParaRPr lang="en-SG">
              <a:cs typeface="Calibri"/>
            </a:endParaRPr>
          </a:p>
          <a:p>
            <a:pPr marL="285750" indent="-285750">
              <a:buFont typeface="Arial" panose="020B0604020202020204" pitchFamily="34" charset="0"/>
              <a:buChar char="•"/>
            </a:pPr>
            <a:r>
              <a:rPr lang="en-US" sz="1200" b="1"/>
              <a:t>Not a model-based approach.</a:t>
            </a:r>
          </a:p>
          <a:p>
            <a:pPr marL="285750" indent="-285750">
              <a:buFont typeface="Arial" panose="020B0604020202020204" pitchFamily="34" charset="0"/>
              <a:buChar char="•"/>
            </a:pPr>
            <a:r>
              <a:rPr lang="en-US" sz="1200" b="1"/>
              <a:t>Higher computing resources to continuously re-calculate point to point distance.</a:t>
            </a:r>
          </a:p>
          <a:p>
            <a:pPr marL="285750" indent="-285750">
              <a:buFont typeface="Arial" panose="020B0604020202020204" pitchFamily="34" charset="0"/>
              <a:buChar char="•"/>
            </a:pPr>
            <a:r>
              <a:rPr lang="en-US" sz="1200" b="1"/>
              <a:t>Whenever batch scrape ratio of sold vs unsold decreases, imputation rate increases, hence reliance on distribution (of nearest neighbors) of batch data increases, this might affect car price prediction accuracy.</a:t>
            </a:r>
          </a:p>
          <a:p>
            <a:pPr marL="285750" indent="-285750">
              <a:buFont typeface="Arial" panose="020B0604020202020204" pitchFamily="34" charset="0"/>
              <a:buChar char="•"/>
            </a:pPr>
            <a:endParaRPr lang="en-US" sz="1200" b="1" u="sng"/>
          </a:p>
          <a:p>
            <a:pPr marL="285750" indent="-285750">
              <a:buFont typeface="Arial" panose="020B0604020202020204" pitchFamily="34" charset="0"/>
              <a:buChar char="•"/>
            </a:pPr>
            <a:r>
              <a:rPr lang="en-US" sz="1200" b="1"/>
              <a:t>Minimal processing resources.</a:t>
            </a:r>
          </a:p>
          <a:p>
            <a:pPr marL="285750" indent="-285750">
              <a:buFont typeface="Arial" panose="020B0604020202020204" pitchFamily="34" charset="0"/>
              <a:buChar char="•"/>
            </a:pPr>
            <a:r>
              <a:rPr lang="en-US" sz="1200" b="1"/>
              <a:t>Minimal risks, so long remaining features can predict with high accuracy.</a:t>
            </a:r>
            <a:endParaRPr lang="en-US" sz="1200" b="1" u="sng"/>
          </a:p>
          <a:p>
            <a:pPr marL="285750" indent="-285750">
              <a:buFont typeface="Arial" panose="020B0604020202020204" pitchFamily="34" charset="0"/>
              <a:buChar char="•"/>
            </a:pPr>
            <a:endParaRPr lang="en-US" sz="1200" b="1" u="sng"/>
          </a:p>
          <a:p>
            <a:endParaRPr lang="en-SG">
              <a:cs typeface="Calibri"/>
            </a:endParaRPr>
          </a:p>
          <a:p>
            <a:endParaRPr lang="en-SG">
              <a:cs typeface="Calibri"/>
            </a:endParaRPr>
          </a:p>
          <a:p>
            <a:endParaRPr lang="en-SG">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39</a:t>
            </a:fld>
            <a:endParaRPr lang="en-US"/>
          </a:p>
        </p:txBody>
      </p:sp>
    </p:spTree>
    <p:extLst>
      <p:ext uri="{BB962C8B-B14F-4D97-AF65-F5344CB8AC3E}">
        <p14:creationId xmlns:p14="http://schemas.microsoft.com/office/powerpoint/2010/main" val="19121058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end, we are using these 3 features: </a:t>
            </a:r>
            <a:r>
              <a:rPr lang="en-US" err="1"/>
              <a:t>arf</a:t>
            </a:r>
            <a:r>
              <a:rPr lang="en-US"/>
              <a:t>, registration date, horsepower </a:t>
            </a:r>
          </a:p>
          <a:p>
            <a:r>
              <a:rPr lang="en-US"/>
              <a:t>What we want to demonstrate from the model performance is that it predicts accurately with 92% accuracy.</a:t>
            </a:r>
            <a:endParaRPr lang="en-GB"/>
          </a:p>
          <a:p>
            <a:r>
              <a:rPr lang="en-US"/>
              <a:t>This shows high accuracy, with not much overfitting against the test data and training data</a:t>
            </a:r>
            <a:endParaRPr lang="en-GB"/>
          </a:p>
        </p:txBody>
      </p:sp>
      <p:sp>
        <p:nvSpPr>
          <p:cNvPr id="4" name="Slide Number Placeholder 3"/>
          <p:cNvSpPr>
            <a:spLocks noGrp="1"/>
          </p:cNvSpPr>
          <p:nvPr>
            <p:ph type="sldNum" sz="quarter" idx="5"/>
          </p:nvPr>
        </p:nvSpPr>
        <p:spPr/>
        <p:txBody>
          <a:bodyPr/>
          <a:lstStyle/>
          <a:p>
            <a:fld id="{8B990660-4B7D-4C11-96DB-B19FFA8CA93C}" type="slidenum">
              <a:rPr lang="en-US" smtClean="0"/>
              <a:t>40</a:t>
            </a:fld>
            <a:endParaRPr lang="en-US"/>
          </a:p>
        </p:txBody>
      </p:sp>
    </p:spTree>
    <p:extLst>
      <p:ext uri="{BB962C8B-B14F-4D97-AF65-F5344CB8AC3E}">
        <p14:creationId xmlns:p14="http://schemas.microsoft.com/office/powerpoint/2010/main" val="17795777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actionable insights tie back to the key value proposition: 1) confidence in inventory management and 2) improving the product pricing</a:t>
            </a:r>
          </a:p>
          <a:p>
            <a:r>
              <a:rPr lang="en-US"/>
              <a:t>For our potential car buyers, they benefit from time saved in searching for cars with similar features, which may not have been in their radar previously, as well as improved knowledge in the transparency of the cost of the cars.</a:t>
            </a:r>
            <a:endParaRPr lang="en-GB"/>
          </a:p>
          <a:p>
            <a:r>
              <a:rPr lang="en-US"/>
              <a:t>For our client, there is improved knowledge in the car owners they should be targeting, based on the type of cars they should add to the supply market, as well as the expected profit they could earn from the cars. With a means to track the demand and a good product to capture a higher proportion of the target audience, profits would also steadily be on the rise.</a:t>
            </a:r>
            <a:endParaRPr lang="en-GB"/>
          </a:p>
          <a:p>
            <a:endParaRPr lang="en-US">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42</a:t>
            </a:fld>
            <a:endParaRPr lang="en-US"/>
          </a:p>
        </p:txBody>
      </p:sp>
    </p:spTree>
    <p:extLst>
      <p:ext uri="{BB962C8B-B14F-4D97-AF65-F5344CB8AC3E}">
        <p14:creationId xmlns:p14="http://schemas.microsoft.com/office/powerpoint/2010/main" val="3639705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46</a:t>
            </a:fld>
            <a:endParaRPr lang="en-US"/>
          </a:p>
        </p:txBody>
      </p:sp>
    </p:spTree>
    <p:extLst>
      <p:ext uri="{BB962C8B-B14F-4D97-AF65-F5344CB8AC3E}">
        <p14:creationId xmlns:p14="http://schemas.microsoft.com/office/powerpoint/2010/main" val="1012160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47</a:t>
            </a:fld>
            <a:endParaRPr lang="en-US"/>
          </a:p>
        </p:txBody>
      </p:sp>
    </p:spTree>
    <p:extLst>
      <p:ext uri="{BB962C8B-B14F-4D97-AF65-F5344CB8AC3E}">
        <p14:creationId xmlns:p14="http://schemas.microsoft.com/office/powerpoint/2010/main" val="2086136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48</a:t>
            </a:fld>
            <a:endParaRPr lang="en-US"/>
          </a:p>
        </p:txBody>
      </p:sp>
    </p:spTree>
    <p:extLst>
      <p:ext uri="{BB962C8B-B14F-4D97-AF65-F5344CB8AC3E}">
        <p14:creationId xmlns:p14="http://schemas.microsoft.com/office/powerpoint/2010/main" val="3366922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49</a:t>
            </a:fld>
            <a:endParaRPr lang="en-US"/>
          </a:p>
        </p:txBody>
      </p:sp>
    </p:spTree>
    <p:extLst>
      <p:ext uri="{BB962C8B-B14F-4D97-AF65-F5344CB8AC3E}">
        <p14:creationId xmlns:p14="http://schemas.microsoft.com/office/powerpoint/2010/main" val="642649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50</a:t>
            </a:fld>
            <a:endParaRPr lang="en-US"/>
          </a:p>
        </p:txBody>
      </p:sp>
    </p:spTree>
    <p:extLst>
      <p:ext uri="{BB962C8B-B14F-4D97-AF65-F5344CB8AC3E}">
        <p14:creationId xmlns:p14="http://schemas.microsoft.com/office/powerpoint/2010/main" val="12846761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51</a:t>
            </a:fld>
            <a:endParaRPr lang="en-US"/>
          </a:p>
        </p:txBody>
      </p:sp>
    </p:spTree>
    <p:extLst>
      <p:ext uri="{BB962C8B-B14F-4D97-AF65-F5344CB8AC3E}">
        <p14:creationId xmlns:p14="http://schemas.microsoft.com/office/powerpoint/2010/main" val="1786993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a:t>Trend increasing </a:t>
            </a:r>
            <a:r>
              <a:rPr lang="en-ZA">
                <a:sym typeface="Wingdings" panose="05000000000000000000" pitchFamily="2" charset="2"/>
              </a:rPr>
              <a:t> how to get more market share</a:t>
            </a:r>
            <a:endParaRPr lang="en-ZA"/>
          </a:p>
          <a:p>
            <a:pPr marL="0" marR="0" lvl="0" indent="0" algn="l" defTabSz="914400" rtl="0" eaLnBrk="1" fontAlgn="auto" latinLnBrk="0" hangingPunct="1">
              <a:lnSpc>
                <a:spcPct val="100000"/>
              </a:lnSpc>
              <a:spcBef>
                <a:spcPts val="0"/>
              </a:spcBef>
              <a:spcAft>
                <a:spcPts val="0"/>
              </a:spcAft>
              <a:buClrTx/>
              <a:buSzTx/>
              <a:buFontTx/>
              <a:buNone/>
              <a:tabLst/>
              <a:defRPr/>
            </a:pPr>
            <a:r>
              <a:rPr lang="en-ZA"/>
              <a:t>Clients: Car Dealers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293D"/>
                </a:solidFill>
                <a:effectLst/>
                <a:latin typeface="regular_medium"/>
              </a:rPr>
              <a:t>However, the pandemic influenced consumer behavior positively towards owning a vehicle over public transport indicating an increase in potential customers of the used cars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13293D"/>
                </a:solidFill>
                <a:effectLst/>
                <a:latin typeface="regular_medium"/>
              </a:rPr>
              <a:t>Market share expanding </a:t>
            </a:r>
            <a:endParaRPr lang="en-ZA" b="0" i="0">
              <a:solidFill>
                <a:srgbClr val="13293D"/>
              </a:solidFill>
              <a:effectLst/>
              <a:latin typeface="regular_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ZA"/>
              <a:t>Helping clients to better understand customers (Clients’ customers =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lang="en-ZA"/>
              <a:t>Data driven approach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a:p>
          <a:p>
            <a:pPr marL="0" marR="0" lvl="0" indent="0" algn="l" defTabSz="914400" rtl="0" eaLnBrk="1" fontAlgn="auto" latinLnBrk="0" hangingPunct="1">
              <a:lnSpc>
                <a:spcPct val="100000"/>
              </a:lnSpc>
              <a:spcBef>
                <a:spcPts val="0"/>
              </a:spcBef>
              <a:spcAft>
                <a:spcPts val="0"/>
              </a:spcAft>
              <a:buClrTx/>
              <a:buSzTx/>
              <a:buFontTx/>
              <a:buNone/>
              <a:tabLst/>
              <a:defRPr/>
            </a:pPr>
            <a:r>
              <a:rPr lang="en-ZA"/>
              <a:t>RCS for potential car buyers: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ZA"/>
              <a:t>Help clients build systems to engage more potential car buyers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ZA"/>
          </a:p>
          <a:p>
            <a:pPr marL="0" marR="0" lvl="0" indent="0" algn="l" defTabSz="914400" rtl="0" eaLnBrk="1" fontAlgn="auto" latinLnBrk="0" hangingPunct="1">
              <a:lnSpc>
                <a:spcPct val="100000"/>
              </a:lnSpc>
              <a:spcBef>
                <a:spcPts val="0"/>
              </a:spcBef>
              <a:spcAft>
                <a:spcPts val="0"/>
              </a:spcAft>
              <a:buClrTx/>
              <a:buSzTx/>
              <a:buFontTx/>
              <a:buNone/>
              <a:tabLst/>
              <a:defRPr/>
            </a:pPr>
            <a:endParaRPr lang="en-ZA"/>
          </a:p>
          <a:p>
            <a:pPr marL="0" marR="0" lvl="0" indent="0" algn="l" defTabSz="914400" rtl="0" eaLnBrk="1" fontAlgn="auto" latinLnBrk="0" hangingPunct="1">
              <a:lnSpc>
                <a:spcPct val="100000"/>
              </a:lnSpc>
              <a:spcBef>
                <a:spcPts val="0"/>
              </a:spcBef>
              <a:spcAft>
                <a:spcPts val="0"/>
              </a:spcAft>
              <a:buClrTx/>
              <a:buSzTx/>
              <a:buFontTx/>
              <a:buNone/>
              <a:tabLst/>
              <a:defRPr/>
            </a:pPr>
            <a:r>
              <a:rPr lang="en-ZA"/>
              <a:t>https://</a:t>
            </a:r>
            <a:r>
              <a:rPr lang="en-ZA" err="1"/>
              <a:t>datamall.lta.gov.sg</a:t>
            </a:r>
            <a:r>
              <a:rPr lang="en-ZA"/>
              <a:t>/content/</a:t>
            </a:r>
            <a:r>
              <a:rPr lang="en-ZA" err="1"/>
              <a:t>datamall</a:t>
            </a:r>
            <a:r>
              <a:rPr lang="en-ZA"/>
              <a:t>/</a:t>
            </a:r>
            <a:r>
              <a:rPr lang="en-ZA" err="1"/>
              <a:t>en</a:t>
            </a:r>
            <a:r>
              <a:rPr lang="en-ZA"/>
              <a:t>/static-data.html#Vehicle%20Ownership%20&amp;%20Transfers</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https://</a:t>
            </a:r>
            <a:r>
              <a:rPr lang="en-SG" err="1"/>
              <a:t>www.mordorintelligence.com</a:t>
            </a:r>
            <a:r>
              <a:rPr lang="en-SG"/>
              <a:t>/industry-reports/</a:t>
            </a:r>
            <a:r>
              <a:rPr lang="en-SG" err="1"/>
              <a:t>singapore</a:t>
            </a:r>
            <a:r>
              <a:rPr lang="en-SG"/>
              <a:t>-used-car-market#:~:text=Singapore%20Used%20Car%20Market%20Analysis,period%20(2022%20%2D%202027).</a:t>
            </a:r>
          </a:p>
          <a:p>
            <a:pPr marL="0" marR="0" lvl="0" indent="0" algn="l" defTabSz="914400" rtl="0" eaLnBrk="1" fontAlgn="auto" latinLnBrk="0" hangingPunct="1">
              <a:lnSpc>
                <a:spcPct val="100000"/>
              </a:lnSpc>
              <a:spcBef>
                <a:spcPts val="0"/>
              </a:spcBef>
              <a:spcAft>
                <a:spcPts val="0"/>
              </a:spcAft>
              <a:buClrTx/>
              <a:buSzTx/>
              <a:buFontTx/>
              <a:buNone/>
              <a:tabLst/>
              <a:defRPr/>
            </a:pPr>
            <a:r>
              <a:rPr lang="en-SG"/>
              <a:t>https://</a:t>
            </a:r>
            <a:r>
              <a:rPr lang="en-SG" err="1"/>
              <a:t>www.businesstimes.com.sg</a:t>
            </a:r>
            <a:r>
              <a:rPr lang="en-SG"/>
              <a:t>/</a:t>
            </a:r>
            <a:r>
              <a:rPr lang="en-SG" err="1"/>
              <a:t>singapore</a:t>
            </a:r>
            <a:r>
              <a:rPr lang="en-SG"/>
              <a:t>/used-car-sales-down-77-first-two-months-2023-new-car-registration-falls-238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1886322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52</a:t>
            </a:fld>
            <a:endParaRPr lang="en-US"/>
          </a:p>
        </p:txBody>
      </p:sp>
    </p:spTree>
    <p:extLst>
      <p:ext uri="{BB962C8B-B14F-4D97-AF65-F5344CB8AC3E}">
        <p14:creationId xmlns:p14="http://schemas.microsoft.com/office/powerpoint/2010/main" val="24956050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53</a:t>
            </a:fld>
            <a:endParaRPr lang="en-US"/>
          </a:p>
        </p:txBody>
      </p:sp>
    </p:spTree>
    <p:extLst>
      <p:ext uri="{BB962C8B-B14F-4D97-AF65-F5344CB8AC3E}">
        <p14:creationId xmlns:p14="http://schemas.microsoft.com/office/powerpoint/2010/main" val="23251578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54</a:t>
            </a:fld>
            <a:endParaRPr lang="en-US"/>
          </a:p>
        </p:txBody>
      </p:sp>
    </p:spTree>
    <p:extLst>
      <p:ext uri="{BB962C8B-B14F-4D97-AF65-F5344CB8AC3E}">
        <p14:creationId xmlns:p14="http://schemas.microsoft.com/office/powerpoint/2010/main" val="3554023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55</a:t>
            </a:fld>
            <a:endParaRPr lang="en-US"/>
          </a:p>
        </p:txBody>
      </p:sp>
    </p:spTree>
    <p:extLst>
      <p:ext uri="{BB962C8B-B14F-4D97-AF65-F5344CB8AC3E}">
        <p14:creationId xmlns:p14="http://schemas.microsoft.com/office/powerpoint/2010/main" val="30603025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56</a:t>
            </a:fld>
            <a:endParaRPr lang="en-US"/>
          </a:p>
        </p:txBody>
      </p:sp>
    </p:spTree>
    <p:extLst>
      <p:ext uri="{BB962C8B-B14F-4D97-AF65-F5344CB8AC3E}">
        <p14:creationId xmlns:p14="http://schemas.microsoft.com/office/powerpoint/2010/main" val="32760552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57</a:t>
            </a:fld>
            <a:endParaRPr lang="en-US"/>
          </a:p>
        </p:txBody>
      </p:sp>
    </p:spTree>
    <p:extLst>
      <p:ext uri="{BB962C8B-B14F-4D97-AF65-F5344CB8AC3E}">
        <p14:creationId xmlns:p14="http://schemas.microsoft.com/office/powerpoint/2010/main" val="2966716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solidFill>
                  <a:schemeClr val="bg1"/>
                </a:solidFill>
                <a:ea typeface="+mn-ea"/>
              </a:rPr>
              <a:t>Client: Any car reseller. </a:t>
            </a:r>
            <a:r>
              <a:rPr lang="en-GB">
                <a:solidFill>
                  <a:schemeClr val="bg1"/>
                </a:solidFill>
              </a:rPr>
              <a:t>A</a:t>
            </a:r>
            <a:r>
              <a:rPr lang="en-GB">
                <a:solidFill>
                  <a:schemeClr val="bg1"/>
                </a:solidFill>
                <a:ea typeface="+mn-ea"/>
              </a:rPr>
              <a:t>ny car agencies</a:t>
            </a:r>
          </a:p>
          <a:p>
            <a:r>
              <a:rPr lang="en-GB">
                <a:solidFill>
                  <a:schemeClr val="bg1"/>
                </a:solidFill>
                <a:ea typeface="+mn-ea"/>
              </a:rPr>
              <a:t>Help client to build RCS (meant for potential car buyers)</a:t>
            </a:r>
          </a:p>
          <a:p>
            <a:r>
              <a:rPr lang="en-GB">
                <a:solidFill>
                  <a:schemeClr val="bg1"/>
                </a:solidFill>
                <a:ea typeface="+mn-ea"/>
              </a:rPr>
              <a:t>Help client to engage more potential car buyers</a:t>
            </a:r>
          </a:p>
          <a:p>
            <a:endParaRPr lang="en-GB">
              <a:solidFill>
                <a:schemeClr val="bg1"/>
              </a:solidFill>
              <a:ea typeface="+mn-ea"/>
            </a:endParaRPr>
          </a:p>
          <a:p>
            <a:r>
              <a:rPr lang="en-GB">
                <a:solidFill>
                  <a:schemeClr val="bg1"/>
                </a:solidFill>
                <a:ea typeface="+mn-ea"/>
              </a:rPr>
              <a:t>Tableau Dashboard to provide insights to client – E.g., point out Mercedes with more variation </a:t>
            </a:r>
          </a:p>
          <a:p>
            <a:r>
              <a:rPr lang="en-GB">
                <a:solidFill>
                  <a:schemeClr val="bg1"/>
                </a:solidFill>
                <a:ea typeface="+mn-ea"/>
              </a:rPr>
              <a:t>Predictive model </a:t>
            </a: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60</a:t>
            </a:fld>
            <a:endParaRPr lang="en-US"/>
          </a:p>
        </p:txBody>
      </p:sp>
    </p:spTree>
    <p:extLst>
      <p:ext uri="{BB962C8B-B14F-4D97-AF65-F5344CB8AC3E}">
        <p14:creationId xmlns:p14="http://schemas.microsoft.com/office/powerpoint/2010/main" val="2079321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a:t>BACKGROUND</a:t>
            </a:r>
          </a:p>
          <a:p>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2262168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Business Statement</a:t>
            </a:r>
          </a:p>
        </p:txBody>
      </p:sp>
      <p:sp>
        <p:nvSpPr>
          <p:cNvPr id="4" name="Slide Number Placeholder 3"/>
          <p:cNvSpPr>
            <a:spLocks noGrp="1"/>
          </p:cNvSpPr>
          <p:nvPr>
            <p:ph type="sldNum" sz="quarter" idx="5"/>
          </p:nvPr>
        </p:nvSpPr>
        <p:spPr/>
        <p:txBody>
          <a:bodyPr/>
          <a:lstStyle/>
          <a:p>
            <a:fld id="{8B990660-4B7D-4C11-96DB-B19FFA8CA93C}" type="slidenum">
              <a:rPr lang="en-US" smtClean="0"/>
              <a:t>8</a:t>
            </a:fld>
            <a:endParaRPr lang="en-US"/>
          </a:p>
        </p:txBody>
      </p:sp>
    </p:spTree>
    <p:extLst>
      <p:ext uri="{BB962C8B-B14F-4D97-AF65-F5344CB8AC3E}">
        <p14:creationId xmlns:p14="http://schemas.microsoft.com/office/powerpoint/2010/main" val="30178272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Add animation</a:t>
            </a:r>
          </a:p>
          <a:p>
            <a:endParaRPr lang="en-SG"/>
          </a:p>
          <a:p>
            <a:r>
              <a:rPr lang="en-SG"/>
              <a:t>Understanding </a:t>
            </a:r>
            <a:r>
              <a:rPr lang="en-SG" b="1"/>
              <a:t>potential car buyer </a:t>
            </a:r>
            <a:r>
              <a:rPr lang="en-SG"/>
              <a:t>needs </a:t>
            </a:r>
          </a:p>
          <a:p>
            <a:endParaRPr lang="en-SG"/>
          </a:p>
          <a:p>
            <a:r>
              <a:rPr lang="en-SG"/>
              <a:t>Most </a:t>
            </a:r>
            <a:r>
              <a:rPr lang="en-SG" err="1"/>
              <a:t>favored</a:t>
            </a:r>
            <a:r>
              <a:rPr lang="en-SG"/>
              <a:t> </a:t>
            </a:r>
            <a:r>
              <a:rPr lang="en-SG">
                <a:sym typeface="Wingdings" panose="05000000000000000000" pitchFamily="2" charset="2"/>
              </a:rPr>
              <a:t> potential car buyer may not be getting all the information to make the optimal choice </a:t>
            </a:r>
          </a:p>
          <a:p>
            <a:r>
              <a:rPr lang="en-SG">
                <a:sym typeface="Wingdings" panose="05000000000000000000" pitchFamily="2" charset="2"/>
              </a:rPr>
              <a:t>Early Intervention </a:t>
            </a: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a:p>
        </p:txBody>
      </p:sp>
    </p:spTree>
    <p:extLst>
      <p:ext uri="{BB962C8B-B14F-4D97-AF65-F5344CB8AC3E}">
        <p14:creationId xmlns:p14="http://schemas.microsoft.com/office/powerpoint/2010/main" val="3953799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solidFill>
                  <a:schemeClr val="bg1"/>
                </a:solidFill>
                <a:ea typeface="+mn-ea"/>
              </a:rPr>
              <a:t>Client: </a:t>
            </a:r>
            <a:r>
              <a:rPr lang="en-SG"/>
              <a:t>Wholesale Car Dealer XZY </a:t>
            </a:r>
            <a:endParaRPr lang="en-GB">
              <a:solidFill>
                <a:schemeClr val="bg1"/>
              </a:solidFill>
              <a:ea typeface="+mn-ea"/>
            </a:endParaRPr>
          </a:p>
          <a:p>
            <a:r>
              <a:rPr lang="en-GB">
                <a:solidFill>
                  <a:schemeClr val="bg1"/>
                </a:solidFill>
                <a:ea typeface="+mn-ea"/>
              </a:rPr>
              <a:t>Do not say Customers. Instead, say Potential Car Buyers. </a:t>
            </a:r>
          </a:p>
          <a:p>
            <a:endParaRPr lang="en-GB">
              <a:solidFill>
                <a:schemeClr val="bg1"/>
              </a:solidFill>
              <a:ea typeface="+mn-ea"/>
            </a:endParaRPr>
          </a:p>
          <a:p>
            <a:r>
              <a:rPr lang="en-GB">
                <a:solidFill>
                  <a:schemeClr val="bg1"/>
                </a:solidFill>
                <a:ea typeface="+mn-ea"/>
              </a:rPr>
              <a:t>RCS:</a:t>
            </a:r>
          </a:p>
          <a:p>
            <a:r>
              <a:rPr lang="en-GB">
                <a:solidFill>
                  <a:schemeClr val="bg1"/>
                </a:solidFill>
                <a:ea typeface="+mn-ea"/>
              </a:rPr>
              <a:t>Help client to build RCS (meant for potential car buyers)</a:t>
            </a:r>
          </a:p>
          <a:p>
            <a:r>
              <a:rPr lang="en-GB">
                <a:solidFill>
                  <a:schemeClr val="bg1"/>
                </a:solidFill>
                <a:ea typeface="+mn-ea"/>
              </a:rPr>
              <a:t>Help client to engage more potential car buyers</a:t>
            </a:r>
          </a:p>
          <a:p>
            <a:endParaRPr lang="en-GB">
              <a:solidFill>
                <a:schemeClr val="bg1"/>
              </a:solidFill>
              <a:ea typeface="+mn-ea"/>
            </a:endParaRPr>
          </a:p>
          <a:p>
            <a:r>
              <a:rPr lang="en-GB">
                <a:solidFill>
                  <a:schemeClr val="bg1"/>
                </a:solidFill>
                <a:ea typeface="+mn-ea"/>
              </a:rPr>
              <a:t>Tableau Dashboard: </a:t>
            </a:r>
          </a:p>
          <a:p>
            <a:r>
              <a:rPr lang="en-GB">
                <a:solidFill>
                  <a:schemeClr val="bg1"/>
                </a:solidFill>
                <a:ea typeface="+mn-ea"/>
              </a:rPr>
              <a:t>to provide insights to client – E.g., point out Mercedes with more variation </a:t>
            </a:r>
          </a:p>
          <a:p>
            <a:r>
              <a:rPr lang="en-GB">
                <a:solidFill>
                  <a:schemeClr val="bg1"/>
                </a:solidFill>
                <a:ea typeface="+mn-ea"/>
              </a:rPr>
              <a:t>Market insights </a:t>
            </a:r>
          </a:p>
          <a:p>
            <a:r>
              <a:rPr lang="en-GB">
                <a:solidFill>
                  <a:schemeClr val="bg1"/>
                </a:solidFill>
                <a:ea typeface="+mn-ea"/>
              </a:rPr>
              <a:t>2 phases : </a:t>
            </a:r>
          </a:p>
          <a:p>
            <a:r>
              <a:rPr lang="en-GB">
                <a:solidFill>
                  <a:schemeClr val="bg1"/>
                </a:solidFill>
                <a:ea typeface="+mn-ea"/>
              </a:rPr>
              <a:t>(1): Public interaction on webpage dashboard to build up RCS database for Collaborative filtering (collect users feedback)</a:t>
            </a:r>
          </a:p>
          <a:p>
            <a:r>
              <a:rPr lang="en-GB">
                <a:solidFill>
                  <a:schemeClr val="bg1"/>
                </a:solidFill>
                <a:ea typeface="+mn-ea"/>
              </a:rPr>
              <a:t>(2): Monetize the tableau, exclusively for potential car buyers that sign up with Car Dealer.  (Insights for car buyers, Other info for Actual customers)</a:t>
            </a:r>
          </a:p>
          <a:p>
            <a:endParaRPr lang="en-GB">
              <a:solidFill>
                <a:schemeClr val="bg1"/>
              </a:solidFill>
              <a:ea typeface="+mn-ea"/>
            </a:endParaRPr>
          </a:p>
          <a:p>
            <a:r>
              <a:rPr lang="en-GB">
                <a:solidFill>
                  <a:schemeClr val="bg1"/>
                </a:solidFill>
                <a:ea typeface="+mn-ea"/>
              </a:rPr>
              <a:t>Predictive model: to provide insight (car price, market value) to client </a:t>
            </a:r>
            <a:endParaRPr lang="en-SG"/>
          </a:p>
        </p:txBody>
      </p:sp>
      <p:sp>
        <p:nvSpPr>
          <p:cNvPr id="4" name="Slide Number Placeholder 3"/>
          <p:cNvSpPr>
            <a:spLocks noGrp="1"/>
          </p:cNvSpPr>
          <p:nvPr>
            <p:ph type="sldNum" sz="quarter" idx="5"/>
          </p:nvPr>
        </p:nvSpPr>
        <p:spPr/>
        <p:txBody>
          <a:bodyPr/>
          <a:lstStyle/>
          <a:p>
            <a:fld id="{8B990660-4B7D-4C11-96DB-B19FFA8CA93C}" type="slidenum">
              <a:rPr lang="en-US" smtClean="0"/>
              <a:t>10</a:t>
            </a:fld>
            <a:endParaRPr lang="en-US"/>
          </a:p>
        </p:txBody>
      </p:sp>
    </p:spTree>
    <p:extLst>
      <p:ext uri="{BB962C8B-B14F-4D97-AF65-F5344CB8AC3E}">
        <p14:creationId xmlns:p14="http://schemas.microsoft.com/office/powerpoint/2010/main" val="38464300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Indicate for clients/ car buyers.</a:t>
            </a:r>
          </a:p>
          <a:p>
            <a:endParaRPr lang="en-US"/>
          </a:p>
          <a:p>
            <a:r>
              <a:rPr lang="en-US"/>
              <a:t>Clients (Car dealers) can share this market research platform to customers. </a:t>
            </a:r>
          </a:p>
          <a:p>
            <a:endParaRPr lang="en-US"/>
          </a:p>
          <a:p>
            <a:r>
              <a:rPr lang="en-US"/>
              <a:t>Collect users feedback data (can be implicit </a:t>
            </a:r>
            <a:r>
              <a:rPr lang="en-US">
                <a:sym typeface="Wingdings" panose="05000000000000000000" pitchFamily="2" charset="2"/>
              </a:rPr>
              <a:t> clicks, user account, ‘likes’</a:t>
            </a:r>
            <a:r>
              <a:rPr lang="en-US"/>
              <a:t>) </a:t>
            </a:r>
          </a:p>
          <a:p>
            <a:endParaRPr lang="en-US"/>
          </a:p>
          <a:p>
            <a:r>
              <a:rPr lang="en-US"/>
              <a:t>Collect user data for clients to reach out to potential car buyers. </a:t>
            </a:r>
          </a:p>
          <a:p>
            <a:endParaRPr lang="en-US"/>
          </a:p>
          <a:p>
            <a:r>
              <a:rPr lang="en-US"/>
              <a:t>Standpoint: </a:t>
            </a:r>
          </a:p>
        </p:txBody>
      </p:sp>
      <p:sp>
        <p:nvSpPr>
          <p:cNvPr id="4" name="Slide Number Placeholder 3"/>
          <p:cNvSpPr>
            <a:spLocks noGrp="1"/>
          </p:cNvSpPr>
          <p:nvPr>
            <p:ph type="sldNum" sz="quarter" idx="5"/>
          </p:nvPr>
        </p:nvSpPr>
        <p:spPr/>
        <p:txBody>
          <a:bodyPr/>
          <a:lstStyle/>
          <a:p>
            <a:fld id="{8B990660-4B7D-4C11-96DB-B19FFA8CA93C}" type="slidenum">
              <a:rPr lang="en-US" smtClean="0"/>
              <a:t>11</a:t>
            </a:fld>
            <a:endParaRPr lang="en-US"/>
          </a:p>
        </p:txBody>
      </p:sp>
    </p:spTree>
    <p:extLst>
      <p:ext uri="{BB962C8B-B14F-4D97-AF65-F5344CB8AC3E}">
        <p14:creationId xmlns:p14="http://schemas.microsoft.com/office/powerpoint/2010/main" val="208501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BIG DATA Processing</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CAR-SMART CONSULTANCY</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normAutofit/>
          </a:bodyPr>
          <a:lstStyle>
            <a:lvl1pPr marL="0" indent="0" algn="r" defTabSz="914400" rtl="0" eaLnBrk="1" fontAlgn="base" latinLnBrk="0" hangingPunct="1">
              <a:lnSpc>
                <a:spcPct val="90000"/>
              </a:lnSpc>
              <a:spcBef>
                <a:spcPts val="1000"/>
              </a:spcBef>
              <a:buFont typeface="Arial" panose="020B0604020202020204" pitchFamily="34" charset="0"/>
              <a:buNone/>
              <a:defRPr lang="en-US" sz="3800" b="1" kern="1200" cap="all" baseline="0" dirty="0">
                <a:solidFill>
                  <a:schemeClr val="tx1"/>
                </a:solidFill>
                <a:latin typeface="Posterama (Headings)"/>
                <a:ea typeface="+mj-ea"/>
                <a:cs typeface="+mj-cs"/>
              </a:defRPr>
            </a:lvl1pPr>
          </a:lstStyle>
          <a:p>
            <a:pPr algn="r" rtl="0" fontAlgn="base"/>
            <a:r>
              <a:rPr lang="en-US" sz="4000" b="1" i="0">
                <a:solidFill>
                  <a:srgbClr val="000000"/>
                </a:solidFill>
                <a:effectLst/>
                <a:latin typeface="Calibri" panose="020F0502020204030204" pitchFamily="34" charset="0"/>
              </a:rPr>
              <a:t>Project Members</a:t>
            </a:r>
            <a:endParaRPr lang="en-US" b="0" i="0">
              <a:solidFill>
                <a:srgbClr val="000000"/>
              </a:solidFill>
              <a:effectLst/>
              <a:latin typeface="Segoe UI" panose="020B0502040204020203" pitchFamily="34" charset="0"/>
            </a:endParaRP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lvl1pPr>
              <a:defRPr/>
            </a:lvl1pPr>
          </a:lstStyle>
          <a:p>
            <a:r>
              <a:rPr lang="en-US"/>
              <a:t>16/4/2023</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err="1"/>
              <a:t>CarSmartConsultancy</a:t>
            </a:r>
            <a:endParaRPr lang="en-US"/>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816352"/>
            <a:ext cx="4114800" cy="277977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tx1"/>
                </a:solidFill>
                <a:latin typeface="+mn-lt"/>
                <a:ea typeface="+mn-ea"/>
                <a:cs typeface="+mn-cs"/>
              </a:defRPr>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a:solidFill>
                  <a:srgbClr val="808080"/>
                </a:solidFill>
                <a:effectLst/>
                <a:latin typeface="Calibri" panose="020F0502020204030204" pitchFamily="34" charset="0"/>
              </a:rPr>
              <a:t>Zhang Tao E0938862</a:t>
            </a:r>
          </a:p>
          <a:p>
            <a:pPr algn="r" rtl="0" fontAlgn="base"/>
            <a:r>
              <a:rPr lang="en-US" sz="1800" b="0" i="0">
                <a:solidFill>
                  <a:srgbClr val="808080"/>
                </a:solidFill>
                <a:effectLst/>
                <a:latin typeface="Calibri" panose="020F0502020204030204" pitchFamily="34" charset="0"/>
              </a:rPr>
              <a:t>Lim Kim Hui E0935455</a:t>
            </a:r>
            <a:endParaRPr lang="en-US" b="0" i="0">
              <a:solidFill>
                <a:srgbClr val="000000"/>
              </a:solidFill>
              <a:effectLst/>
              <a:latin typeface="Segoe UI" panose="020B0502040204020203" pitchFamily="34" charset="0"/>
            </a:endParaRPr>
          </a:p>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a:solidFill>
                  <a:srgbClr val="808080"/>
                </a:solidFill>
                <a:effectLst/>
                <a:latin typeface="Calibri" panose="020F0502020204030204" pitchFamily="34" charset="0"/>
              </a:rPr>
              <a:t>Ivan Ong Jun Yi E0938641</a:t>
            </a:r>
          </a:p>
          <a:p>
            <a:pPr algn="r" rtl="0" fontAlgn="base"/>
            <a:r>
              <a:rPr lang="en-US" sz="1800" b="0" i="0" err="1">
                <a:solidFill>
                  <a:srgbClr val="808080"/>
                </a:solidFill>
                <a:effectLst/>
                <a:latin typeface="Calibri" panose="020F0502020204030204" pitchFamily="34" charset="0"/>
              </a:rPr>
              <a:t>Ee</a:t>
            </a:r>
            <a:r>
              <a:rPr lang="en-US" sz="1800" b="0" i="0">
                <a:solidFill>
                  <a:srgbClr val="808080"/>
                </a:solidFill>
                <a:effectLst/>
                <a:latin typeface="Calibri" panose="020F0502020204030204" pitchFamily="34" charset="0"/>
              </a:rPr>
              <a:t> Soon Hang E0938887</a:t>
            </a:r>
            <a:endParaRPr lang="en-US" b="0" i="0">
              <a:solidFill>
                <a:srgbClr val="000000"/>
              </a:solidFill>
              <a:effectLst/>
              <a:latin typeface="Segoe UI" panose="020B0502040204020203" pitchFamily="34" charset="0"/>
            </a:endParaRPr>
          </a:p>
          <a:p>
            <a:pPr algn="r" rtl="0" fontAlgn="base"/>
            <a:r>
              <a:rPr lang="en-US" sz="1800" b="0" i="0">
                <a:solidFill>
                  <a:srgbClr val="808080"/>
                </a:solidFill>
                <a:effectLst/>
                <a:latin typeface="Calibri" panose="020F0502020204030204" pitchFamily="34" charset="0"/>
              </a:rPr>
              <a:t>Tan Kwan </a:t>
            </a:r>
            <a:r>
              <a:rPr lang="en-US" sz="1800" b="0" i="0" err="1">
                <a:solidFill>
                  <a:srgbClr val="808080"/>
                </a:solidFill>
                <a:effectLst/>
                <a:latin typeface="Calibri" panose="020F0502020204030204" pitchFamily="34" charset="0"/>
              </a:rPr>
              <a:t>Yick</a:t>
            </a:r>
            <a:r>
              <a:rPr lang="en-US" sz="1800" b="0" i="0">
                <a:solidFill>
                  <a:srgbClr val="808080"/>
                </a:solidFill>
                <a:effectLst/>
                <a:latin typeface="Calibri" panose="020F0502020204030204" pitchFamily="34" charset="0"/>
              </a:rPr>
              <a:t> E0938912</a:t>
            </a:r>
            <a:endParaRPr lang="en-US" b="0" i="0">
              <a:solidFill>
                <a:srgbClr val="000000"/>
              </a:solidFill>
              <a:effectLst/>
              <a:latin typeface="Segoe UI" panose="020B0502040204020203" pitchFamily="34" charset="0"/>
            </a:endParaRPr>
          </a:p>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a:solidFill>
                  <a:srgbClr val="808080"/>
                </a:solidFill>
                <a:effectLst/>
                <a:latin typeface="Calibri" panose="020F0502020204030204" pitchFamily="34" charset="0"/>
              </a:rPr>
              <a:t>Chua </a:t>
            </a:r>
            <a:r>
              <a:rPr lang="en-US" sz="1800" b="0" i="0" err="1">
                <a:solidFill>
                  <a:srgbClr val="808080"/>
                </a:solidFill>
                <a:effectLst/>
                <a:latin typeface="Calibri" panose="020F0502020204030204" pitchFamily="34" charset="0"/>
              </a:rPr>
              <a:t>Khai</a:t>
            </a:r>
            <a:r>
              <a:rPr lang="en-US" sz="1800" b="0" i="0">
                <a:solidFill>
                  <a:srgbClr val="808080"/>
                </a:solidFill>
                <a:effectLst/>
                <a:latin typeface="Calibri" panose="020F0502020204030204" pitchFamily="34" charset="0"/>
              </a:rPr>
              <a:t> Shing E0005601</a:t>
            </a:r>
            <a:endParaRPr lang="en-US" b="0" i="0">
              <a:solidFill>
                <a:srgbClr val="000000"/>
              </a:solidFill>
              <a:effectLst/>
              <a:latin typeface="Segoe UI" panose="020B0502040204020203" pitchFamily="34" charset="0"/>
            </a:endParaRP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lue Proposition Canvas">
    <p:spTree>
      <p:nvGrpSpPr>
        <p:cNvPr id="1" name=""/>
        <p:cNvGrpSpPr/>
        <p:nvPr/>
      </p:nvGrpSpPr>
      <p:grpSpPr>
        <a:xfrm>
          <a:off x="0" y="0"/>
          <a:ext cx="0" cy="0"/>
          <a:chOff x="0" y="0"/>
          <a:chExt cx="0" cy="0"/>
        </a:xfrm>
      </p:grpSpPr>
      <p:sp>
        <p:nvSpPr>
          <p:cNvPr id="22" name="Text Placeholder 8"/>
          <p:cNvSpPr>
            <a:spLocks noGrp="1"/>
          </p:cNvSpPr>
          <p:nvPr>
            <p:ph type="body" sz="quarter" idx="22"/>
          </p:nvPr>
        </p:nvSpPr>
        <p:spPr>
          <a:xfrm>
            <a:off x="4876800" y="381000"/>
            <a:ext cx="1727200" cy="228600"/>
          </a:xfrm>
          <a:prstGeom prst="rect">
            <a:avLst/>
          </a:prstGeom>
          <a:solidFill>
            <a:srgbClr val="FFFFFF"/>
          </a:solidFill>
          <a:ln>
            <a:noFill/>
          </a:ln>
        </p:spPr>
        <p:txBody>
          <a:bodyPr vert="horz"/>
          <a:lstStyle>
            <a:lvl1pPr marL="0" indent="0">
              <a:buNone/>
              <a:defRPr sz="900" baseline="0"/>
            </a:lvl1pPr>
          </a:lstStyle>
          <a:p>
            <a:pPr lvl="0"/>
            <a:r>
              <a:rPr lang="en-GB"/>
              <a:t>Click to edit Master text styles</a:t>
            </a:r>
          </a:p>
        </p:txBody>
      </p:sp>
      <p:sp>
        <p:nvSpPr>
          <p:cNvPr id="23" name="Text Placeholder 8"/>
          <p:cNvSpPr>
            <a:spLocks noGrp="1"/>
          </p:cNvSpPr>
          <p:nvPr>
            <p:ph type="body" sz="quarter" idx="23"/>
          </p:nvPr>
        </p:nvSpPr>
        <p:spPr>
          <a:xfrm>
            <a:off x="6997170" y="381000"/>
            <a:ext cx="17272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24" name="Text Placeholder 8"/>
          <p:cNvSpPr>
            <a:spLocks noGrp="1"/>
          </p:cNvSpPr>
          <p:nvPr>
            <p:ph type="body" sz="quarter" idx="24"/>
          </p:nvPr>
        </p:nvSpPr>
        <p:spPr>
          <a:xfrm>
            <a:off x="9550400" y="381000"/>
            <a:ext cx="14224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25" name="Text Placeholder 8"/>
          <p:cNvSpPr>
            <a:spLocks noGrp="1"/>
          </p:cNvSpPr>
          <p:nvPr>
            <p:ph type="body" sz="quarter" idx="25"/>
          </p:nvPr>
        </p:nvSpPr>
        <p:spPr>
          <a:xfrm>
            <a:off x="11379200" y="381000"/>
            <a:ext cx="5080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36" name="Text Placeholder 35"/>
          <p:cNvSpPr>
            <a:spLocks noGrp="1"/>
          </p:cNvSpPr>
          <p:nvPr>
            <p:ph type="body" sz="quarter" idx="32"/>
          </p:nvPr>
        </p:nvSpPr>
        <p:spPr>
          <a:xfrm>
            <a:off x="503151" y="1524001"/>
            <a:ext cx="2438400" cy="1724025"/>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37" name="Text Placeholder 35"/>
          <p:cNvSpPr>
            <a:spLocks noGrp="1"/>
          </p:cNvSpPr>
          <p:nvPr>
            <p:ph type="body" sz="quarter" idx="33"/>
          </p:nvPr>
        </p:nvSpPr>
        <p:spPr>
          <a:xfrm>
            <a:off x="503151" y="3746041"/>
            <a:ext cx="2438400" cy="1724025"/>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39" name="Text Placeholder 35"/>
          <p:cNvSpPr>
            <a:spLocks noGrp="1"/>
          </p:cNvSpPr>
          <p:nvPr>
            <p:ph type="body" sz="quarter" idx="34"/>
          </p:nvPr>
        </p:nvSpPr>
        <p:spPr>
          <a:xfrm>
            <a:off x="3222905" y="1524000"/>
            <a:ext cx="2438400" cy="3946065"/>
          </a:xfrm>
          <a:prstGeom prst="rect">
            <a:avLst/>
          </a:prstGeom>
        </p:spPr>
        <p:txBody>
          <a:bodyPr vert="horz" anchor="ctr"/>
          <a:lstStyle>
            <a:lvl1pPr marL="0" indent="0">
              <a:buNone/>
              <a:defRPr sz="800" baseline="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2" name="Text Placeholder 35"/>
          <p:cNvSpPr>
            <a:spLocks noGrp="1"/>
          </p:cNvSpPr>
          <p:nvPr>
            <p:ph type="body" sz="quarter" idx="35"/>
          </p:nvPr>
        </p:nvSpPr>
        <p:spPr>
          <a:xfrm>
            <a:off x="7221415" y="1676400"/>
            <a:ext cx="2235200" cy="14478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3" name="Text Placeholder 35"/>
          <p:cNvSpPr>
            <a:spLocks noGrp="1"/>
          </p:cNvSpPr>
          <p:nvPr>
            <p:ph type="body" sz="quarter" idx="36"/>
          </p:nvPr>
        </p:nvSpPr>
        <p:spPr>
          <a:xfrm>
            <a:off x="7221415" y="3657600"/>
            <a:ext cx="2235200" cy="1600200"/>
          </a:xfrm>
          <a:prstGeom prst="rect">
            <a:avLst/>
          </a:prstGeom>
        </p:spPr>
        <p:txBody>
          <a:bodyPr vert="horz"/>
          <a:lstStyle>
            <a:lvl1pPr marL="0" indent="0">
              <a:buNone/>
              <a:defRPr sz="800" b="0" i="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4" name="Text Placeholder 35"/>
          <p:cNvSpPr>
            <a:spLocks noGrp="1"/>
          </p:cNvSpPr>
          <p:nvPr>
            <p:ph type="body" sz="quarter" idx="37"/>
          </p:nvPr>
        </p:nvSpPr>
        <p:spPr>
          <a:xfrm>
            <a:off x="10069181" y="2410587"/>
            <a:ext cx="1500554" cy="2057400"/>
          </a:xfrm>
          <a:prstGeom prst="rect">
            <a:avLst/>
          </a:prstGeom>
        </p:spPr>
        <p:txBody>
          <a:bodyPr vert="horz" anchor="ctr"/>
          <a:lstStyle>
            <a:lvl1pPr marL="0" indent="0">
              <a:buNone/>
              <a:defRPr sz="800" b="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5" name="Text Placeholder 35"/>
          <p:cNvSpPr>
            <a:spLocks noGrp="1"/>
          </p:cNvSpPr>
          <p:nvPr>
            <p:ph type="body" sz="quarter" idx="38"/>
          </p:nvPr>
        </p:nvSpPr>
        <p:spPr>
          <a:xfrm>
            <a:off x="7315200" y="5715001"/>
            <a:ext cx="4314092" cy="579755"/>
          </a:xfrm>
          <a:prstGeom prst="rect">
            <a:avLst/>
          </a:prstGeom>
        </p:spPr>
        <p:txBody>
          <a:bodyPr vert="horz"/>
          <a:lstStyle>
            <a:lvl1pPr marL="0" indent="0">
              <a:buNone/>
              <a:defRPr sz="800" b="0" i="0" baseline="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6" name="Text Placeholder 35"/>
          <p:cNvSpPr>
            <a:spLocks noGrp="1"/>
          </p:cNvSpPr>
          <p:nvPr>
            <p:ph type="body" sz="quarter" idx="39"/>
          </p:nvPr>
        </p:nvSpPr>
        <p:spPr>
          <a:xfrm>
            <a:off x="503151" y="6066155"/>
            <a:ext cx="2438400" cy="2286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8" name="Text Placeholder 35"/>
          <p:cNvSpPr>
            <a:spLocks noGrp="1"/>
          </p:cNvSpPr>
          <p:nvPr>
            <p:ph type="body" sz="quarter" idx="40"/>
          </p:nvPr>
        </p:nvSpPr>
        <p:spPr>
          <a:xfrm>
            <a:off x="3222905" y="6066155"/>
            <a:ext cx="2438400" cy="2286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Tree>
    <p:extLst>
      <p:ext uri="{BB962C8B-B14F-4D97-AF65-F5344CB8AC3E}">
        <p14:creationId xmlns:p14="http://schemas.microsoft.com/office/powerpoint/2010/main" val="42384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0BE1A3-C821-6556-6EE5-F5377A83B629}"/>
              </a:ext>
            </a:extLst>
          </p:cNvPr>
          <p:cNvSpPr/>
          <p:nvPr userDrawn="1"/>
        </p:nvSpPr>
        <p:spPr>
          <a:xfrm>
            <a:off x="328246" y="762000"/>
            <a:ext cx="11551138" cy="5638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sp>
        <p:nvSpPr>
          <p:cNvPr id="1027" name="TextBox 6">
            <a:extLst>
              <a:ext uri="{FF2B5EF4-FFF2-40B4-BE49-F238E27FC236}">
                <a16:creationId xmlns:a16="http://schemas.microsoft.com/office/drawing/2014/main" id="{761D1027-D6B9-1B48-C733-CA48DDF92FF1}"/>
              </a:ext>
            </a:extLst>
          </p:cNvPr>
          <p:cNvSpPr txBox="1">
            <a:spLocks noChangeArrowheads="1"/>
          </p:cNvSpPr>
          <p:nvPr userDrawn="1"/>
        </p:nvSpPr>
        <p:spPr bwMode="auto">
          <a:xfrm>
            <a:off x="304800" y="304800"/>
            <a:ext cx="3634154"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600" b="1">
                <a:latin typeface="Arial" charset="0"/>
                <a:cs typeface="Arial" charset="0"/>
              </a:rPr>
              <a:t>Value Proposition Canvas</a:t>
            </a:r>
          </a:p>
        </p:txBody>
      </p:sp>
      <p:sp>
        <p:nvSpPr>
          <p:cNvPr id="1028" name="TextBox 7">
            <a:extLst>
              <a:ext uri="{FF2B5EF4-FFF2-40B4-BE49-F238E27FC236}">
                <a16:creationId xmlns:a16="http://schemas.microsoft.com/office/drawing/2014/main" id="{7C3E2C51-61EB-A433-71E1-08E8BAE39684}"/>
              </a:ext>
            </a:extLst>
          </p:cNvPr>
          <p:cNvSpPr txBox="1">
            <a:spLocks noChangeArrowheads="1"/>
          </p:cNvSpPr>
          <p:nvPr userDrawn="1"/>
        </p:nvSpPr>
        <p:spPr bwMode="auto">
          <a:xfrm>
            <a:off x="4751754" y="184151"/>
            <a:ext cx="1727200"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Designed for:</a:t>
            </a:r>
          </a:p>
        </p:txBody>
      </p:sp>
      <p:sp>
        <p:nvSpPr>
          <p:cNvPr id="1029" name="TextBox 8">
            <a:extLst>
              <a:ext uri="{FF2B5EF4-FFF2-40B4-BE49-F238E27FC236}">
                <a16:creationId xmlns:a16="http://schemas.microsoft.com/office/drawing/2014/main" id="{193F9912-F147-DCCB-6935-DA820B107B1C}"/>
              </a:ext>
            </a:extLst>
          </p:cNvPr>
          <p:cNvSpPr txBox="1">
            <a:spLocks noChangeArrowheads="1"/>
          </p:cNvSpPr>
          <p:nvPr userDrawn="1"/>
        </p:nvSpPr>
        <p:spPr bwMode="auto">
          <a:xfrm>
            <a:off x="6875585" y="180976"/>
            <a:ext cx="1727200"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Designed by:</a:t>
            </a:r>
          </a:p>
        </p:txBody>
      </p:sp>
      <p:sp>
        <p:nvSpPr>
          <p:cNvPr id="1030" name="TextBox 9">
            <a:extLst>
              <a:ext uri="{FF2B5EF4-FFF2-40B4-BE49-F238E27FC236}">
                <a16:creationId xmlns:a16="http://schemas.microsoft.com/office/drawing/2014/main" id="{0BBE9CA0-BDCE-C710-DA54-7A8F690E22F1}"/>
              </a:ext>
            </a:extLst>
          </p:cNvPr>
          <p:cNvSpPr txBox="1">
            <a:spLocks noChangeArrowheads="1"/>
          </p:cNvSpPr>
          <p:nvPr userDrawn="1"/>
        </p:nvSpPr>
        <p:spPr bwMode="auto">
          <a:xfrm>
            <a:off x="9433169" y="180975"/>
            <a:ext cx="1494693" cy="203200"/>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Date:</a:t>
            </a:r>
          </a:p>
        </p:txBody>
      </p:sp>
      <p:sp>
        <p:nvSpPr>
          <p:cNvPr id="1031" name="TextBox 10">
            <a:extLst>
              <a:ext uri="{FF2B5EF4-FFF2-40B4-BE49-F238E27FC236}">
                <a16:creationId xmlns:a16="http://schemas.microsoft.com/office/drawing/2014/main" id="{F696BD37-7E25-AED7-3581-CB3E8A70230E}"/>
              </a:ext>
            </a:extLst>
          </p:cNvPr>
          <p:cNvSpPr txBox="1">
            <a:spLocks noChangeArrowheads="1"/>
          </p:cNvSpPr>
          <p:nvPr userDrawn="1"/>
        </p:nvSpPr>
        <p:spPr bwMode="auto">
          <a:xfrm>
            <a:off x="11252201" y="180976"/>
            <a:ext cx="763953"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Version:</a:t>
            </a:r>
          </a:p>
        </p:txBody>
      </p:sp>
      <p:sp>
        <p:nvSpPr>
          <p:cNvPr id="32" name="Rectangle 31">
            <a:extLst>
              <a:ext uri="{FF2B5EF4-FFF2-40B4-BE49-F238E27FC236}">
                <a16:creationId xmlns:a16="http://schemas.microsoft.com/office/drawing/2014/main" id="{D09437AC-5935-C58D-4F0E-E8599BC57A6E}"/>
              </a:ext>
            </a:extLst>
          </p:cNvPr>
          <p:cNvSpPr/>
          <p:nvPr userDrawn="1"/>
        </p:nvSpPr>
        <p:spPr>
          <a:xfrm>
            <a:off x="414215" y="5715001"/>
            <a:ext cx="5423877" cy="6270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sp>
        <p:nvSpPr>
          <p:cNvPr id="33" name="Rectangle 32">
            <a:extLst>
              <a:ext uri="{FF2B5EF4-FFF2-40B4-BE49-F238E27FC236}">
                <a16:creationId xmlns:a16="http://schemas.microsoft.com/office/drawing/2014/main" id="{FEA4E4AE-91CB-5E04-D291-2C0B2EFF9522}"/>
              </a:ext>
            </a:extLst>
          </p:cNvPr>
          <p:cNvSpPr/>
          <p:nvPr userDrawn="1"/>
        </p:nvSpPr>
        <p:spPr>
          <a:xfrm>
            <a:off x="6283570" y="5715001"/>
            <a:ext cx="5492262" cy="6270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grpSp>
        <p:nvGrpSpPr>
          <p:cNvPr id="1034" name="Group 3">
            <a:extLst>
              <a:ext uri="{FF2B5EF4-FFF2-40B4-BE49-F238E27FC236}">
                <a16:creationId xmlns:a16="http://schemas.microsoft.com/office/drawing/2014/main" id="{C72FE1E9-1502-1979-6821-F77FA94F29D0}"/>
              </a:ext>
            </a:extLst>
          </p:cNvPr>
          <p:cNvGrpSpPr>
            <a:grpSpLocks/>
          </p:cNvGrpSpPr>
          <p:nvPr userDrawn="1"/>
        </p:nvGrpSpPr>
        <p:grpSpPr bwMode="auto">
          <a:xfrm>
            <a:off x="416170" y="1179514"/>
            <a:ext cx="5421922" cy="4344987"/>
            <a:chOff x="274624" y="760852"/>
            <a:chExt cx="3766903" cy="3810001"/>
          </a:xfrm>
        </p:grpSpPr>
        <p:sp>
          <p:nvSpPr>
            <p:cNvPr id="48" name="Rectangle 47">
              <a:extLst>
                <a:ext uri="{FF2B5EF4-FFF2-40B4-BE49-F238E27FC236}">
                  <a16:creationId xmlns:a16="http://schemas.microsoft.com/office/drawing/2014/main" id="{A5396F59-A785-521D-1E75-342BEA10E1CF}"/>
                </a:ext>
              </a:extLst>
            </p:cNvPr>
            <p:cNvSpPr/>
            <p:nvPr userDrawn="1"/>
          </p:nvSpPr>
          <p:spPr>
            <a:xfrm>
              <a:off x="274624" y="760852"/>
              <a:ext cx="1880058" cy="18834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sp>
          <p:nvSpPr>
            <p:cNvPr id="49" name="Rectangle 48">
              <a:extLst>
                <a:ext uri="{FF2B5EF4-FFF2-40B4-BE49-F238E27FC236}">
                  <a16:creationId xmlns:a16="http://schemas.microsoft.com/office/drawing/2014/main" id="{DB77D308-FFA3-33ED-A354-97C93F3A6A2F}"/>
                </a:ext>
              </a:extLst>
            </p:cNvPr>
            <p:cNvSpPr/>
            <p:nvPr userDrawn="1"/>
          </p:nvSpPr>
          <p:spPr>
            <a:xfrm>
              <a:off x="274624" y="2642884"/>
              <a:ext cx="1880058" cy="1927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sp>
          <p:nvSpPr>
            <p:cNvPr id="50" name="Rectangle 49">
              <a:extLst>
                <a:ext uri="{FF2B5EF4-FFF2-40B4-BE49-F238E27FC236}">
                  <a16:creationId xmlns:a16="http://schemas.microsoft.com/office/drawing/2014/main" id="{59B44E39-61D2-5E70-2359-F51B6B0207DF}"/>
                </a:ext>
              </a:extLst>
            </p:cNvPr>
            <p:cNvSpPr/>
            <p:nvPr userDrawn="1"/>
          </p:nvSpPr>
          <p:spPr>
            <a:xfrm>
              <a:off x="2153325" y="760852"/>
              <a:ext cx="1888202" cy="38100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grpSp>
      <p:grpSp>
        <p:nvGrpSpPr>
          <p:cNvPr id="1035" name="Group 66">
            <a:extLst>
              <a:ext uri="{FF2B5EF4-FFF2-40B4-BE49-F238E27FC236}">
                <a16:creationId xmlns:a16="http://schemas.microsoft.com/office/drawing/2014/main" id="{753CA476-B748-4CF9-F647-1DC39769182D}"/>
              </a:ext>
            </a:extLst>
          </p:cNvPr>
          <p:cNvGrpSpPr>
            <a:grpSpLocks/>
          </p:cNvGrpSpPr>
          <p:nvPr userDrawn="1"/>
        </p:nvGrpSpPr>
        <p:grpSpPr bwMode="auto">
          <a:xfrm>
            <a:off x="6283570" y="1179514"/>
            <a:ext cx="5492262" cy="4459287"/>
            <a:chOff x="5105400" y="788699"/>
            <a:chExt cx="4462241" cy="4458864"/>
          </a:xfrm>
        </p:grpSpPr>
        <p:sp>
          <p:nvSpPr>
            <p:cNvPr id="2" name="Oval 1">
              <a:extLst>
                <a:ext uri="{FF2B5EF4-FFF2-40B4-BE49-F238E27FC236}">
                  <a16:creationId xmlns:a16="http://schemas.microsoft.com/office/drawing/2014/main" id="{2DC41F39-5B7F-473D-D9E3-F748AEFD0EAB}"/>
                </a:ext>
              </a:extLst>
            </p:cNvPr>
            <p:cNvSpPr/>
            <p:nvPr userDrawn="1"/>
          </p:nvSpPr>
          <p:spPr>
            <a:xfrm>
              <a:off x="5105400" y="788699"/>
              <a:ext cx="4462241" cy="445886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cxnSp>
          <p:nvCxnSpPr>
            <p:cNvPr id="52" name="Straight Connector 51">
              <a:extLst>
                <a:ext uri="{FF2B5EF4-FFF2-40B4-BE49-F238E27FC236}">
                  <a16:creationId xmlns:a16="http://schemas.microsoft.com/office/drawing/2014/main" id="{5DDED0DE-3419-406E-5359-026D66246BCD}"/>
                </a:ext>
              </a:extLst>
            </p:cNvPr>
            <p:cNvCxnSpPr>
              <a:endCxn id="2" idx="7"/>
            </p:cNvCxnSpPr>
            <p:nvPr userDrawn="1"/>
          </p:nvCxnSpPr>
          <p:spPr>
            <a:xfrm flipV="1">
              <a:off x="7337314" y="1441099"/>
              <a:ext cx="1576310" cy="1466711"/>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55" name="Straight Connector 54">
              <a:extLst>
                <a:ext uri="{FF2B5EF4-FFF2-40B4-BE49-F238E27FC236}">
                  <a16:creationId xmlns:a16="http://schemas.microsoft.com/office/drawing/2014/main" id="{F3CBA146-1F0C-3A69-C5E6-B0563C55D34C}"/>
                </a:ext>
              </a:extLst>
            </p:cNvPr>
            <p:cNvCxnSpPr>
              <a:endCxn id="2" idx="5"/>
            </p:cNvCxnSpPr>
            <p:nvPr userDrawn="1"/>
          </p:nvCxnSpPr>
          <p:spPr>
            <a:xfrm>
              <a:off x="7337314" y="2907810"/>
              <a:ext cx="1576310" cy="1687353"/>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cxnSp>
        <p:nvCxnSpPr>
          <p:cNvPr id="21" name="Straight Connector 20">
            <a:extLst>
              <a:ext uri="{FF2B5EF4-FFF2-40B4-BE49-F238E27FC236}">
                <a16:creationId xmlns:a16="http://schemas.microsoft.com/office/drawing/2014/main" id="{1417441A-514B-1280-3936-BBFCD84F69A4}"/>
              </a:ext>
            </a:extLst>
          </p:cNvPr>
          <p:cNvCxnSpPr/>
          <p:nvPr userDrawn="1"/>
        </p:nvCxnSpPr>
        <p:spPr>
          <a:xfrm>
            <a:off x="6283569" y="3297238"/>
            <a:ext cx="2745154" cy="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037" name="TextBox 23">
            <a:extLst>
              <a:ext uri="{FF2B5EF4-FFF2-40B4-BE49-F238E27FC236}">
                <a16:creationId xmlns:a16="http://schemas.microsoft.com/office/drawing/2014/main" id="{5B4ADF42-8691-009B-616A-7A8927A3D3A7}"/>
              </a:ext>
            </a:extLst>
          </p:cNvPr>
          <p:cNvSpPr txBox="1">
            <a:spLocks noChangeArrowheads="1"/>
          </p:cNvSpPr>
          <p:nvPr userDrawn="1"/>
        </p:nvSpPr>
        <p:spPr bwMode="auto">
          <a:xfrm>
            <a:off x="414216" y="1208088"/>
            <a:ext cx="2153138" cy="246062"/>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Benefits</a:t>
            </a:r>
          </a:p>
        </p:txBody>
      </p:sp>
      <p:sp>
        <p:nvSpPr>
          <p:cNvPr id="1038" name="TextBox 24">
            <a:extLst>
              <a:ext uri="{FF2B5EF4-FFF2-40B4-BE49-F238E27FC236}">
                <a16:creationId xmlns:a16="http://schemas.microsoft.com/office/drawing/2014/main" id="{41081364-1DDA-049C-94D6-8B33EBF46EB5}"/>
              </a:ext>
            </a:extLst>
          </p:cNvPr>
          <p:cNvSpPr txBox="1">
            <a:spLocks noChangeArrowheads="1"/>
          </p:cNvSpPr>
          <p:nvPr userDrawn="1"/>
        </p:nvSpPr>
        <p:spPr bwMode="auto">
          <a:xfrm>
            <a:off x="414216" y="3349626"/>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Features</a:t>
            </a:r>
          </a:p>
        </p:txBody>
      </p:sp>
      <p:sp>
        <p:nvSpPr>
          <p:cNvPr id="1039" name="TextBox 25">
            <a:extLst>
              <a:ext uri="{FF2B5EF4-FFF2-40B4-BE49-F238E27FC236}">
                <a16:creationId xmlns:a16="http://schemas.microsoft.com/office/drawing/2014/main" id="{D8DAF9A7-AF86-2AB4-2762-CA5F48DB39EE}"/>
              </a:ext>
            </a:extLst>
          </p:cNvPr>
          <p:cNvSpPr txBox="1">
            <a:spLocks noChangeArrowheads="1"/>
          </p:cNvSpPr>
          <p:nvPr userDrawn="1"/>
        </p:nvSpPr>
        <p:spPr bwMode="auto">
          <a:xfrm>
            <a:off x="3135925" y="1208088"/>
            <a:ext cx="2153138" cy="246062"/>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Experience</a:t>
            </a:r>
          </a:p>
        </p:txBody>
      </p:sp>
      <p:sp>
        <p:nvSpPr>
          <p:cNvPr id="1040" name="TextBox 26">
            <a:extLst>
              <a:ext uri="{FF2B5EF4-FFF2-40B4-BE49-F238E27FC236}">
                <a16:creationId xmlns:a16="http://schemas.microsoft.com/office/drawing/2014/main" id="{38E096E4-27CD-3D71-6155-5B47971F7455}"/>
              </a:ext>
            </a:extLst>
          </p:cNvPr>
          <p:cNvSpPr txBox="1">
            <a:spLocks noChangeArrowheads="1"/>
          </p:cNvSpPr>
          <p:nvPr userDrawn="1"/>
        </p:nvSpPr>
        <p:spPr bwMode="auto">
          <a:xfrm rot="1108704">
            <a:off x="7936523" y="5305426"/>
            <a:ext cx="713154"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Needs</a:t>
            </a:r>
          </a:p>
        </p:txBody>
      </p:sp>
      <p:sp>
        <p:nvSpPr>
          <p:cNvPr id="1041" name="TextBox 27">
            <a:extLst>
              <a:ext uri="{FF2B5EF4-FFF2-40B4-BE49-F238E27FC236}">
                <a16:creationId xmlns:a16="http://schemas.microsoft.com/office/drawing/2014/main" id="{028320A5-B7E0-52F4-7A55-B19708ECDDC8}"/>
              </a:ext>
            </a:extLst>
          </p:cNvPr>
          <p:cNvSpPr txBox="1">
            <a:spLocks noChangeArrowheads="1"/>
          </p:cNvSpPr>
          <p:nvPr userDrawn="1"/>
        </p:nvSpPr>
        <p:spPr bwMode="auto">
          <a:xfrm rot="20315095">
            <a:off x="7721601" y="1285876"/>
            <a:ext cx="847969"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Wants</a:t>
            </a:r>
          </a:p>
        </p:txBody>
      </p:sp>
      <p:sp>
        <p:nvSpPr>
          <p:cNvPr id="1042" name="TextBox 28">
            <a:extLst>
              <a:ext uri="{FF2B5EF4-FFF2-40B4-BE49-F238E27FC236}">
                <a16:creationId xmlns:a16="http://schemas.microsoft.com/office/drawing/2014/main" id="{4B6B7A15-46BA-3E31-906C-9E45622E25C6}"/>
              </a:ext>
            </a:extLst>
          </p:cNvPr>
          <p:cNvSpPr txBox="1">
            <a:spLocks noChangeArrowheads="1"/>
          </p:cNvSpPr>
          <p:nvPr userDrawn="1"/>
        </p:nvSpPr>
        <p:spPr bwMode="auto">
          <a:xfrm rot="2888313">
            <a:off x="10882618" y="2065259"/>
            <a:ext cx="522288" cy="246221"/>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Fears</a:t>
            </a:r>
          </a:p>
        </p:txBody>
      </p:sp>
      <p:sp>
        <p:nvSpPr>
          <p:cNvPr id="1043" name="TextBox 29">
            <a:extLst>
              <a:ext uri="{FF2B5EF4-FFF2-40B4-BE49-F238E27FC236}">
                <a16:creationId xmlns:a16="http://schemas.microsoft.com/office/drawing/2014/main" id="{D1777770-D6F6-9E6B-257C-3899BAE50624}"/>
              </a:ext>
            </a:extLst>
          </p:cNvPr>
          <p:cNvSpPr txBox="1">
            <a:spLocks noChangeArrowheads="1"/>
          </p:cNvSpPr>
          <p:nvPr userDrawn="1"/>
        </p:nvSpPr>
        <p:spPr bwMode="auto">
          <a:xfrm>
            <a:off x="6283570"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Substitutes</a:t>
            </a:r>
          </a:p>
        </p:txBody>
      </p:sp>
      <p:sp>
        <p:nvSpPr>
          <p:cNvPr id="1044" name="TextBox 30">
            <a:extLst>
              <a:ext uri="{FF2B5EF4-FFF2-40B4-BE49-F238E27FC236}">
                <a16:creationId xmlns:a16="http://schemas.microsoft.com/office/drawing/2014/main" id="{521C9C29-A33E-C51A-05E9-16A6D13192B5}"/>
              </a:ext>
            </a:extLst>
          </p:cNvPr>
          <p:cNvSpPr txBox="1">
            <a:spLocks noChangeArrowheads="1"/>
          </p:cNvSpPr>
          <p:nvPr userDrawn="1"/>
        </p:nvSpPr>
        <p:spPr bwMode="auto">
          <a:xfrm>
            <a:off x="416171"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Product</a:t>
            </a:r>
          </a:p>
        </p:txBody>
      </p:sp>
      <p:sp>
        <p:nvSpPr>
          <p:cNvPr id="1045" name="TextBox 33">
            <a:extLst>
              <a:ext uri="{FF2B5EF4-FFF2-40B4-BE49-F238E27FC236}">
                <a16:creationId xmlns:a16="http://schemas.microsoft.com/office/drawing/2014/main" id="{492977C3-2BFE-9AA4-3727-B99BA1F1A76C}"/>
              </a:ext>
            </a:extLst>
          </p:cNvPr>
          <p:cNvSpPr txBox="1">
            <a:spLocks noChangeArrowheads="1"/>
          </p:cNvSpPr>
          <p:nvPr userDrawn="1"/>
        </p:nvSpPr>
        <p:spPr bwMode="auto">
          <a:xfrm>
            <a:off x="3071447"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Ideal Customer</a:t>
            </a:r>
          </a:p>
        </p:txBody>
      </p:sp>
      <p:sp>
        <p:nvSpPr>
          <p:cNvPr id="12" name="Right Triangle 11">
            <a:extLst>
              <a:ext uri="{FF2B5EF4-FFF2-40B4-BE49-F238E27FC236}">
                <a16:creationId xmlns:a16="http://schemas.microsoft.com/office/drawing/2014/main" id="{17F9DD07-3EC1-91BE-39F0-7B288EF4139D}"/>
              </a:ext>
            </a:extLst>
          </p:cNvPr>
          <p:cNvSpPr>
            <a:spLocks noChangeAspect="1"/>
          </p:cNvSpPr>
          <p:nvPr userDrawn="1"/>
        </p:nvSpPr>
        <p:spPr>
          <a:xfrm rot="2772060">
            <a:off x="6041134" y="3195824"/>
            <a:ext cx="220711" cy="270529"/>
          </a:xfrm>
          <a:prstGeom prst="rtTriangle">
            <a:avLst/>
          </a:prstGeom>
          <a:solidFill>
            <a:schemeClr val="bg1">
              <a:lumMod val="75000"/>
            </a:schemeClr>
          </a:solidFill>
          <a:ln>
            <a:noFill/>
          </a:ln>
          <a:effectLst/>
          <a:scene3d>
            <a:camera prst="orthographicFront">
              <a:rot lat="0" lon="0" rev="6000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pic>
        <p:nvPicPr>
          <p:cNvPr id="1047" name="Picture 34">
            <a:extLst>
              <a:ext uri="{FF2B5EF4-FFF2-40B4-BE49-F238E27FC236}">
                <a16:creationId xmlns:a16="http://schemas.microsoft.com/office/drawing/2014/main" id="{C5AA1C2B-C317-DBCA-7542-86A12829FC1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15754" y="3143251"/>
            <a:ext cx="40444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35">
            <a:extLst>
              <a:ext uri="{FF2B5EF4-FFF2-40B4-BE49-F238E27FC236}">
                <a16:creationId xmlns:a16="http://schemas.microsoft.com/office/drawing/2014/main" id="{1931002E-2012-1699-1808-C7E7443131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19046" y="3175001"/>
            <a:ext cx="4064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TextBox 38">
            <a:extLst>
              <a:ext uri="{FF2B5EF4-FFF2-40B4-BE49-F238E27FC236}">
                <a16:creationId xmlns:a16="http://schemas.microsoft.com/office/drawing/2014/main" id="{2AA4ACD2-9F9C-559D-922E-49FA52C4D4EA}"/>
              </a:ext>
            </a:extLst>
          </p:cNvPr>
          <p:cNvSpPr txBox="1">
            <a:spLocks noChangeArrowheads="1"/>
          </p:cNvSpPr>
          <p:nvPr userDrawn="1"/>
        </p:nvSpPr>
        <p:spPr bwMode="auto">
          <a:xfrm>
            <a:off x="416170" y="762000"/>
            <a:ext cx="5421922"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600" b="1">
                <a:latin typeface="Arial" charset="0"/>
                <a:cs typeface="Arial" charset="0"/>
              </a:rPr>
              <a:t>Product</a:t>
            </a:r>
          </a:p>
        </p:txBody>
      </p:sp>
      <p:sp>
        <p:nvSpPr>
          <p:cNvPr id="1050" name="TextBox 39">
            <a:extLst>
              <a:ext uri="{FF2B5EF4-FFF2-40B4-BE49-F238E27FC236}">
                <a16:creationId xmlns:a16="http://schemas.microsoft.com/office/drawing/2014/main" id="{DC4D4A4D-8796-BD4F-39CD-600E8165502E}"/>
              </a:ext>
            </a:extLst>
          </p:cNvPr>
          <p:cNvSpPr txBox="1">
            <a:spLocks noChangeArrowheads="1"/>
          </p:cNvSpPr>
          <p:nvPr userDrawn="1"/>
        </p:nvSpPr>
        <p:spPr bwMode="auto">
          <a:xfrm>
            <a:off x="6267939" y="762000"/>
            <a:ext cx="5507893"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600" b="1">
                <a:latin typeface="Arial" charset="0"/>
                <a:cs typeface="Arial" charset="0"/>
              </a:rPr>
              <a:t>Customer</a:t>
            </a:r>
          </a:p>
        </p:txBody>
      </p:sp>
    </p:spTree>
    <p:extLst>
      <p:ext uri="{BB962C8B-B14F-4D97-AF65-F5344CB8AC3E}">
        <p14:creationId xmlns:p14="http://schemas.microsoft.com/office/powerpoint/2010/main" val="4145249300"/>
      </p:ext>
    </p:extLst>
  </p:cSld>
  <p:clrMap bg1="lt1" tx1="dk1" bg2="lt2" tx2="dk2" accent1="accent1" accent2="accent2" accent3="accent3" accent4="accent4" accent5="accent5" accent6="accent6" hlink="hlink" folHlink="folHlink"/>
  <p:sldLayoutIdLst>
    <p:sldLayoutId id="2147483695" r:id="rId1"/>
  </p:sldLayoutIdLst>
  <p:txStyles>
    <p:titleStyle>
      <a:lvl1pPr algn="ctr" defTabSz="457200" rtl="0" eaLnBrk="0" fontAlgn="base" hangingPunct="0">
        <a:spcBef>
          <a:spcPct val="0"/>
        </a:spcBef>
        <a:spcAft>
          <a:spcPct val="0"/>
        </a:spcAft>
        <a:defRPr sz="4400" kern="1200">
          <a:solidFill>
            <a:schemeClr val="tx1"/>
          </a:solidFill>
          <a:latin typeface="Arial"/>
          <a:ea typeface="MS PGothic" panose="020B0600070205080204" pitchFamily="34" charset="-128"/>
          <a:cs typeface="Arial"/>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5pPr>
      <a:lvl6pPr marL="457200" algn="ctr" defTabSz="457200" rtl="0" fontAlgn="base">
        <a:spcBef>
          <a:spcPct val="0"/>
        </a:spcBef>
        <a:spcAft>
          <a:spcPct val="0"/>
        </a:spcAft>
        <a:defRPr sz="4400">
          <a:solidFill>
            <a:schemeClr val="tx1"/>
          </a:solidFill>
          <a:latin typeface="Arial" charset="0"/>
          <a:ea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MS PGothic"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MS PGothic"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MS PGothic"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S PGothic"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42.svg"/><Relationship Id="rId3" Type="http://schemas.openxmlformats.org/officeDocument/2006/relationships/image" Target="../media/image35.png"/><Relationship Id="rId7" Type="http://schemas.openxmlformats.org/officeDocument/2006/relationships/image" Target="../media/image38.png"/><Relationship Id="rId12"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37.png"/><Relationship Id="rId11" Type="http://schemas.microsoft.com/office/2007/relationships/hdphoto" Target="../media/hdphoto4.wdp"/><Relationship Id="rId5" Type="http://schemas.openxmlformats.org/officeDocument/2006/relationships/image" Target="../media/image36.png"/><Relationship Id="rId10"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png"/><Relationship Id="rId18" Type="http://schemas.openxmlformats.org/officeDocument/2006/relationships/image" Target="../media/image55.png"/><Relationship Id="rId3" Type="http://schemas.openxmlformats.org/officeDocument/2006/relationships/image" Target="../media/image43.jpeg"/><Relationship Id="rId21" Type="http://schemas.openxmlformats.org/officeDocument/2006/relationships/image" Target="../media/image58.png"/><Relationship Id="rId7" Type="http://schemas.microsoft.com/office/2007/relationships/hdphoto" Target="../media/hdphoto5.wdp"/><Relationship Id="rId12" Type="http://schemas.openxmlformats.org/officeDocument/2006/relationships/image" Target="../media/image51.png"/><Relationship Id="rId17"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53.png"/><Relationship Id="rId20" Type="http://schemas.openxmlformats.org/officeDocument/2006/relationships/image" Target="../media/image57.png"/><Relationship Id="rId1" Type="http://schemas.openxmlformats.org/officeDocument/2006/relationships/slideLayout" Target="../slideLayouts/slideLayout22.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34.png"/><Relationship Id="rId10" Type="http://schemas.openxmlformats.org/officeDocument/2006/relationships/image" Target="../media/image49.png"/><Relationship Id="rId19" Type="http://schemas.openxmlformats.org/officeDocument/2006/relationships/image" Target="../media/image56.png"/><Relationship Id="rId4" Type="http://schemas.openxmlformats.org/officeDocument/2006/relationships/image" Target="../media/image44.jpeg"/><Relationship Id="rId9" Type="http://schemas.openxmlformats.org/officeDocument/2006/relationships/image" Target="../media/image48.png"/><Relationship Id="rId1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3.png"/><Relationship Id="rId18" Type="http://schemas.openxmlformats.org/officeDocument/2006/relationships/image" Target="../media/image49.png"/><Relationship Id="rId3" Type="http://schemas.openxmlformats.org/officeDocument/2006/relationships/image" Target="../media/image56.png"/><Relationship Id="rId7" Type="http://schemas.openxmlformats.org/officeDocument/2006/relationships/image" Target="../media/image45.png"/><Relationship Id="rId12" Type="http://schemas.openxmlformats.org/officeDocument/2006/relationships/slide" Target="slide16.xml"/><Relationship Id="rId17" Type="http://schemas.openxmlformats.org/officeDocument/2006/relationships/image" Target="../media/image54.png"/><Relationship Id="rId2" Type="http://schemas.openxmlformats.org/officeDocument/2006/relationships/notesSlide" Target="../notesSlides/notesSlide11.xml"/><Relationship Id="rId16" Type="http://schemas.openxmlformats.org/officeDocument/2006/relationships/image" Target="../media/image55.png"/><Relationship Id="rId20"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44.jpeg"/><Relationship Id="rId11" Type="http://schemas.openxmlformats.org/officeDocument/2006/relationships/image" Target="../media/image48.png"/><Relationship Id="rId5" Type="http://schemas.openxmlformats.org/officeDocument/2006/relationships/slide" Target="slide15.xml"/><Relationship Id="rId15" Type="http://schemas.microsoft.com/office/2007/relationships/hdphoto" Target="../media/hdphoto6.wdp"/><Relationship Id="rId10" Type="http://schemas.openxmlformats.org/officeDocument/2006/relationships/image" Target="../media/image47.png"/><Relationship Id="rId19" Type="http://schemas.openxmlformats.org/officeDocument/2006/relationships/image" Target="../media/image50.png"/><Relationship Id="rId4" Type="http://schemas.openxmlformats.org/officeDocument/2006/relationships/image" Target="../media/image43.jpeg"/><Relationship Id="rId9" Type="http://schemas.microsoft.com/office/2007/relationships/hdphoto" Target="../media/hdphoto5.wdp"/><Relationship Id="rId14"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48.png"/><Relationship Id="rId3" Type="http://schemas.openxmlformats.org/officeDocument/2006/relationships/image" Target="../media/image59.png"/><Relationship Id="rId7" Type="http://schemas.microsoft.com/office/2007/relationships/hdphoto" Target="../media/hdphoto5.wdp"/><Relationship Id="rId12"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44.jpeg"/><Relationship Id="rId5" Type="http://schemas.openxmlformats.org/officeDocument/2006/relationships/image" Target="../media/image45.png"/><Relationship Id="rId10" Type="http://schemas.openxmlformats.org/officeDocument/2006/relationships/slide" Target="slide15.xml"/><Relationship Id="rId4" Type="http://schemas.openxmlformats.org/officeDocument/2006/relationships/image" Target="../media/image60.png"/><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60.png"/><Relationship Id="rId7" Type="http://schemas.microsoft.com/office/2007/relationships/hdphoto" Target="../media/hdphoto5.wdp"/><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62.png"/><Relationship Id="rId4" Type="http://schemas.openxmlformats.org/officeDocument/2006/relationships/slide" Target="slide16.xml"/><Relationship Id="rId9"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52.png"/><Relationship Id="rId3" Type="http://schemas.openxmlformats.org/officeDocument/2006/relationships/image" Target="../media/image48.png"/><Relationship Id="rId7" Type="http://schemas.openxmlformats.org/officeDocument/2006/relationships/image" Target="../media/image64.jpeg"/><Relationship Id="rId12" Type="http://schemas.openxmlformats.org/officeDocument/2006/relationships/image" Target="../media/image45.png"/><Relationship Id="rId2" Type="http://schemas.openxmlformats.org/officeDocument/2006/relationships/notesSlide" Target="../notesSlides/notesSlide14.xml"/><Relationship Id="rId16" Type="http://schemas.openxmlformats.org/officeDocument/2006/relationships/image" Target="../media/image70.jpeg"/><Relationship Id="rId1" Type="http://schemas.openxmlformats.org/officeDocument/2006/relationships/slideLayout" Target="../slideLayouts/slideLayout5.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44.jpeg"/><Relationship Id="rId15" Type="http://schemas.openxmlformats.org/officeDocument/2006/relationships/image" Target="../media/image69.png"/><Relationship Id="rId10" Type="http://schemas.openxmlformats.org/officeDocument/2006/relationships/image" Target="../media/image67.jpeg"/><Relationship Id="rId4" Type="http://schemas.openxmlformats.org/officeDocument/2006/relationships/image" Target="../media/image43.jpeg"/><Relationship Id="rId9" Type="http://schemas.openxmlformats.org/officeDocument/2006/relationships/image" Target="../media/image66.jpeg"/><Relationship Id="rId14" Type="http://schemas.microsoft.com/office/2007/relationships/hdphoto" Target="../media/hdphoto6.wdp"/></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16.xml"/><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16.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93.sv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6.xml"/><Relationship Id="rId5" Type="http://schemas.openxmlformats.org/officeDocument/2006/relationships/image" Target="../media/image73.svg"/><Relationship Id="rId4" Type="http://schemas.openxmlformats.org/officeDocument/2006/relationships/image" Target="../media/image72.png"/></Relationships>
</file>

<file path=ppt/slides/_rels/slide25.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jpeg"/><Relationship Id="rId12" Type="http://schemas.openxmlformats.org/officeDocument/2006/relationships/image" Target="../media/image106.jpeg"/><Relationship Id="rId17" Type="http://schemas.openxmlformats.org/officeDocument/2006/relationships/image" Target="../media/image111.jpeg"/><Relationship Id="rId2" Type="http://schemas.openxmlformats.org/officeDocument/2006/relationships/notesSlide" Target="../notesSlides/notesSlide18.xml"/><Relationship Id="rId16" Type="http://schemas.openxmlformats.org/officeDocument/2006/relationships/image" Target="../media/image110.jpeg"/><Relationship Id="rId1" Type="http://schemas.openxmlformats.org/officeDocument/2006/relationships/slideLayout" Target="../slideLayouts/slideLayout16.xml"/><Relationship Id="rId6" Type="http://schemas.openxmlformats.org/officeDocument/2006/relationships/image" Target="../media/image100.jpeg"/><Relationship Id="rId11" Type="http://schemas.openxmlformats.org/officeDocument/2006/relationships/image" Target="../media/image105.jpeg"/><Relationship Id="rId5" Type="http://schemas.openxmlformats.org/officeDocument/2006/relationships/image" Target="../media/image99.jpeg"/><Relationship Id="rId15" Type="http://schemas.openxmlformats.org/officeDocument/2006/relationships/image" Target="../media/image109.jpeg"/><Relationship Id="rId10" Type="http://schemas.openxmlformats.org/officeDocument/2006/relationships/image" Target="../media/image104.jpeg"/><Relationship Id="rId4" Type="http://schemas.openxmlformats.org/officeDocument/2006/relationships/image" Target="../media/image98.jpeg"/><Relationship Id="rId9" Type="http://schemas.openxmlformats.org/officeDocument/2006/relationships/image" Target="../media/image103.jpeg"/><Relationship Id="rId14" Type="http://schemas.openxmlformats.org/officeDocument/2006/relationships/image" Target="../media/image108.jpe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27.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 Type="http://schemas.openxmlformats.org/officeDocument/2006/relationships/notesSlide" Target="../notesSlides/notesSlide20.xml"/><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16.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93.sv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svg"/></Relationships>
</file>

<file path=ppt/slides/_rels/slide28.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1.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120.jpeg"/></Relationships>
</file>

<file path=ppt/slides/_rels/slide29.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121.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123.png"/><Relationship Id="rId5" Type="http://schemas.openxmlformats.org/officeDocument/2006/relationships/image" Target="../media/image122.jpeg"/><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4.png"/><Relationship Id="rId7" Type="http://schemas.openxmlformats.org/officeDocument/2006/relationships/image" Target="../media/image125.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73.svg"/><Relationship Id="rId5" Type="http://schemas.openxmlformats.org/officeDocument/2006/relationships/image" Target="../media/image72.png"/><Relationship Id="rId4" Type="http://schemas.microsoft.com/office/2007/relationships/hdphoto" Target="../media/hdphoto8.wdp"/><Relationship Id="rId9" Type="http://schemas.openxmlformats.org/officeDocument/2006/relationships/image" Target="../media/image127.png"/></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3.svg"/><Relationship Id="rId3" Type="http://schemas.openxmlformats.org/officeDocument/2006/relationships/image" Target="../media/image124.png"/><Relationship Id="rId7" Type="http://schemas.openxmlformats.org/officeDocument/2006/relationships/image" Target="../media/image129.svg"/><Relationship Id="rId12"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28.png"/><Relationship Id="rId11" Type="http://schemas.openxmlformats.org/officeDocument/2006/relationships/image" Target="../media/image85.svg"/><Relationship Id="rId5" Type="http://schemas.openxmlformats.org/officeDocument/2006/relationships/image" Target="../media/image125.png"/><Relationship Id="rId10" Type="http://schemas.openxmlformats.org/officeDocument/2006/relationships/image" Target="../media/image84.png"/><Relationship Id="rId4" Type="http://schemas.microsoft.com/office/2007/relationships/hdphoto" Target="../media/hdphoto8.wdp"/><Relationship Id="rId9" Type="http://schemas.openxmlformats.org/officeDocument/2006/relationships/image" Target="../media/image75.svg"/></Relationships>
</file>

<file path=ppt/slides/_rels/slide3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customXml" Target="../ink/ink2.xml"/><Relationship Id="rId3" Type="http://schemas.openxmlformats.org/officeDocument/2006/relationships/image" Target="../media/image124.pn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notesSlide" Target="../notesSlides/notesSlide25.xml"/><Relationship Id="rId16" Type="http://schemas.openxmlformats.org/officeDocument/2006/relationships/image" Target="../media/image137.png"/><Relationship Id="rId1" Type="http://schemas.openxmlformats.org/officeDocument/2006/relationships/slideLayout" Target="../slideLayouts/slideLayout16.xml"/><Relationship Id="rId6" Type="http://schemas.openxmlformats.org/officeDocument/2006/relationships/image" Target="../media/image130.jpeg"/><Relationship Id="rId11" Type="http://schemas.openxmlformats.org/officeDocument/2006/relationships/customXml" Target="../ink/ink1.xml"/><Relationship Id="rId5" Type="http://schemas.openxmlformats.org/officeDocument/2006/relationships/image" Target="../media/image125.png"/><Relationship Id="rId15" Type="http://schemas.openxmlformats.org/officeDocument/2006/relationships/customXml" Target="../ink/ink3.xml"/><Relationship Id="rId10" Type="http://schemas.openxmlformats.org/officeDocument/2006/relationships/image" Target="../media/image134.png"/><Relationship Id="rId4" Type="http://schemas.microsoft.com/office/2007/relationships/hdphoto" Target="../media/hdphoto8.wdp"/><Relationship Id="rId9" Type="http://schemas.openxmlformats.org/officeDocument/2006/relationships/image" Target="../media/image133.jpeg"/><Relationship Id="rId14" Type="http://schemas.openxmlformats.org/officeDocument/2006/relationships/image" Target="../media/image136.png"/></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38.png"/><Relationship Id="rId7" Type="http://schemas.openxmlformats.org/officeDocument/2006/relationships/image" Target="../media/image77.sv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3.svg"/><Relationship Id="rId4" Type="http://schemas.openxmlformats.org/officeDocument/2006/relationships/image" Target="../media/image72.png"/><Relationship Id="rId9" Type="http://schemas.openxmlformats.org/officeDocument/2006/relationships/image" Target="../media/image85.svg"/></Relationships>
</file>

<file path=ppt/slides/_rels/slide34.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08.jpeg"/><Relationship Id="rId7" Type="http://schemas.openxmlformats.org/officeDocument/2006/relationships/image" Target="../media/image139.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99.jpeg"/><Relationship Id="rId5" Type="http://schemas.openxmlformats.org/officeDocument/2006/relationships/image" Target="../media/image104.jpeg"/><Relationship Id="rId4" Type="http://schemas.openxmlformats.org/officeDocument/2006/relationships/image" Target="../media/image109.jpeg"/><Relationship Id="rId9" Type="http://schemas.microsoft.com/office/2007/relationships/hdphoto" Target="../media/hdphoto9.wdp"/></Relationships>
</file>

<file path=ppt/slides/_rels/slide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8.xml"/><Relationship Id="rId1" Type="http://schemas.openxmlformats.org/officeDocument/2006/relationships/slideLayout" Target="../slideLayouts/slideLayout16.xml"/><Relationship Id="rId5" Type="http://schemas.openxmlformats.org/officeDocument/2006/relationships/image" Target="../media/image45.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hyperlink" Target="https://carsmartconsultancy.com/" TargetMode="External"/><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150.svg"/><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7.xml"/><Relationship Id="rId1" Type="http://schemas.openxmlformats.org/officeDocument/2006/relationships/slideLayout" Target="../slideLayouts/slideLayout16.xml"/><Relationship Id="rId5" Type="http://schemas.openxmlformats.org/officeDocument/2006/relationships/image" Target="../media/image150.svg"/><Relationship Id="rId4" Type="http://schemas.openxmlformats.org/officeDocument/2006/relationships/image" Target="../media/image14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9.xml"/><Relationship Id="rId1" Type="http://schemas.openxmlformats.org/officeDocument/2006/relationships/slideLayout" Target="../slideLayouts/slideLayout16.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53.png"/></Relationships>
</file>

<file path=ppt/slides/_rels/slide5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4.png"/><Relationship Id="rId7" Type="http://schemas.openxmlformats.org/officeDocument/2006/relationships/image" Target="../media/image150.svg"/><Relationship Id="rId2" Type="http://schemas.openxmlformats.org/officeDocument/2006/relationships/notesSlide" Target="../notesSlides/notesSlide40.xml"/><Relationship Id="rId1" Type="http://schemas.openxmlformats.org/officeDocument/2006/relationships/slideLayout" Target="../slideLayouts/slideLayout16.xml"/><Relationship Id="rId6" Type="http://schemas.openxmlformats.org/officeDocument/2006/relationships/image" Target="../media/image149.png"/><Relationship Id="rId5" Type="http://schemas.openxmlformats.org/officeDocument/2006/relationships/image" Target="../media/image156.png"/><Relationship Id="rId4" Type="http://schemas.openxmlformats.org/officeDocument/2006/relationships/image" Target="../media/image155.png"/></Relationships>
</file>

<file path=ppt/slides/_rels/slide5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4.png"/><Relationship Id="rId7" Type="http://schemas.openxmlformats.org/officeDocument/2006/relationships/image" Target="../media/image150.svg"/><Relationship Id="rId2" Type="http://schemas.openxmlformats.org/officeDocument/2006/relationships/notesSlide" Target="../notesSlides/notesSlide42.xml"/><Relationship Id="rId1" Type="http://schemas.openxmlformats.org/officeDocument/2006/relationships/slideLayout" Target="../slideLayouts/slideLayout16.xml"/><Relationship Id="rId6" Type="http://schemas.openxmlformats.org/officeDocument/2006/relationships/image" Target="../media/image149.png"/><Relationship Id="rId5" Type="http://schemas.openxmlformats.org/officeDocument/2006/relationships/image" Target="../media/image156.png"/><Relationship Id="rId4" Type="http://schemas.openxmlformats.org/officeDocument/2006/relationships/image" Target="../media/image155.png"/></Relationships>
</file>

<file path=ppt/slides/_rels/slide5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4.xml"/><Relationship Id="rId1" Type="http://schemas.openxmlformats.org/officeDocument/2006/relationships/slideLayout" Target="../slideLayouts/slideLayout16.xml"/><Relationship Id="rId5" Type="http://schemas.openxmlformats.org/officeDocument/2006/relationships/image" Target="../media/image150.sv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24.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18" Type="http://schemas.openxmlformats.org/officeDocument/2006/relationships/image" Target="../media/image25.svg"/><Relationship Id="rId26" Type="http://schemas.openxmlformats.org/officeDocument/2006/relationships/image" Target="../media/image33.svg"/><Relationship Id="rId3" Type="http://schemas.openxmlformats.org/officeDocument/2006/relationships/image" Target="../media/image11.png"/><Relationship Id="rId21" Type="http://schemas.openxmlformats.org/officeDocument/2006/relationships/image" Target="../media/image28.png"/><Relationship Id="rId7" Type="http://schemas.openxmlformats.org/officeDocument/2006/relationships/image" Target="../media/image15.png"/><Relationship Id="rId12" Type="http://schemas.openxmlformats.org/officeDocument/2006/relationships/image" Target="../media/image20.svg"/><Relationship Id="rId17" Type="http://schemas.openxmlformats.org/officeDocument/2006/relationships/image" Target="../media/image24.png"/><Relationship Id="rId25" Type="http://schemas.openxmlformats.org/officeDocument/2006/relationships/image" Target="../media/image32.png"/><Relationship Id="rId2" Type="http://schemas.openxmlformats.org/officeDocument/2006/relationships/notesSlide" Target="../notesSlides/notesSlide7.xml"/><Relationship Id="rId16" Type="http://schemas.openxmlformats.org/officeDocument/2006/relationships/image" Target="../media/image23.svg"/><Relationship Id="rId20" Type="http://schemas.openxmlformats.org/officeDocument/2006/relationships/image" Target="../media/image27.svg"/><Relationship Id="rId1" Type="http://schemas.openxmlformats.org/officeDocument/2006/relationships/slideLayout" Target="../slideLayouts/slideLayout10.xml"/><Relationship Id="rId6" Type="http://schemas.openxmlformats.org/officeDocument/2006/relationships/image" Target="../media/image14.svg"/><Relationship Id="rId11" Type="http://schemas.openxmlformats.org/officeDocument/2006/relationships/image" Target="../media/image19.png"/><Relationship Id="rId24" Type="http://schemas.openxmlformats.org/officeDocument/2006/relationships/image" Target="../media/image31.svg"/><Relationship Id="rId5" Type="http://schemas.openxmlformats.org/officeDocument/2006/relationships/image" Target="../media/image13.png"/><Relationship Id="rId15" Type="http://schemas.openxmlformats.org/officeDocument/2006/relationships/image" Target="../media/image22.png"/><Relationship Id="rId23" Type="http://schemas.openxmlformats.org/officeDocument/2006/relationships/image" Target="../media/image30.png"/><Relationship Id="rId10" Type="http://schemas.openxmlformats.org/officeDocument/2006/relationships/image" Target="../media/image18.svg"/><Relationship Id="rId19" Type="http://schemas.openxmlformats.org/officeDocument/2006/relationships/image" Target="../media/image26.png"/><Relationship Id="rId4" Type="http://schemas.openxmlformats.org/officeDocument/2006/relationships/image" Target="../media/image12.svg"/><Relationship Id="rId9" Type="http://schemas.openxmlformats.org/officeDocument/2006/relationships/image" Target="../media/image17.png"/><Relationship Id="rId14" Type="http://schemas.microsoft.com/office/2007/relationships/hdphoto" Target="../media/hdphoto1.wdp"/><Relationship Id="rId22"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C925-C9D7-6BAA-92EC-CF670964E6BB}"/>
              </a:ext>
            </a:extLst>
          </p:cNvPr>
          <p:cNvSpPr>
            <a:spLocks noGrp="1"/>
          </p:cNvSpPr>
          <p:nvPr>
            <p:ph type="title"/>
          </p:nvPr>
        </p:nvSpPr>
        <p:spPr/>
        <p:txBody>
          <a:bodyPr/>
          <a:lstStyle/>
          <a:p>
            <a:r>
              <a:rPr lang="en-SG"/>
              <a:t>The Audiences</a:t>
            </a:r>
          </a:p>
        </p:txBody>
      </p:sp>
      <p:sp>
        <p:nvSpPr>
          <p:cNvPr id="4" name="Footer Placeholder 3">
            <a:extLst>
              <a:ext uri="{FF2B5EF4-FFF2-40B4-BE49-F238E27FC236}">
                <a16:creationId xmlns:a16="http://schemas.microsoft.com/office/drawing/2014/main" id="{10FC8FAA-259F-96BC-9E37-E838E01F317D}"/>
              </a:ext>
            </a:extLst>
          </p:cNvPr>
          <p:cNvSpPr>
            <a:spLocks noGrp="1"/>
          </p:cNvSpPr>
          <p:nvPr>
            <p:ph type="ftr" sz="quarter" idx="11"/>
          </p:nvPr>
        </p:nvSpPr>
        <p:spPr/>
        <p:txBody>
          <a:bodyPr/>
          <a:lstStyle/>
          <a:p>
            <a:r>
              <a:rPr lang="en-US"/>
              <a:t>Car Smart Consultancy</a:t>
            </a:r>
          </a:p>
        </p:txBody>
      </p:sp>
      <p:sp>
        <p:nvSpPr>
          <p:cNvPr id="5" name="Slide Number Placeholder 4">
            <a:extLst>
              <a:ext uri="{FF2B5EF4-FFF2-40B4-BE49-F238E27FC236}">
                <a16:creationId xmlns:a16="http://schemas.microsoft.com/office/drawing/2014/main" id="{55877AE2-80BD-5F54-E451-835FD020ECDC}"/>
              </a:ext>
            </a:extLst>
          </p:cNvPr>
          <p:cNvSpPr>
            <a:spLocks noGrp="1"/>
          </p:cNvSpPr>
          <p:nvPr>
            <p:ph type="sldNum" sz="quarter" idx="12"/>
          </p:nvPr>
        </p:nvSpPr>
        <p:spPr/>
        <p:txBody>
          <a:bodyPr/>
          <a:lstStyle/>
          <a:p>
            <a:fld id="{B5CEABB6-07DC-46E8-9B57-56EC44A396E5}" type="slidenum">
              <a:rPr lang="en-US" smtClean="0"/>
              <a:t>1</a:t>
            </a:fld>
            <a:endParaRPr lang="en-US"/>
          </a:p>
        </p:txBody>
      </p:sp>
      <p:sp>
        <p:nvSpPr>
          <p:cNvPr id="7" name="Text Placeholder 6">
            <a:extLst>
              <a:ext uri="{FF2B5EF4-FFF2-40B4-BE49-F238E27FC236}">
                <a16:creationId xmlns:a16="http://schemas.microsoft.com/office/drawing/2014/main" id="{838C7058-F2C0-2DDC-38D7-44D3ADCC15A1}"/>
              </a:ext>
            </a:extLst>
          </p:cNvPr>
          <p:cNvSpPr>
            <a:spLocks noGrp="1"/>
          </p:cNvSpPr>
          <p:nvPr>
            <p:ph type="body" sz="quarter" idx="14"/>
          </p:nvPr>
        </p:nvSpPr>
        <p:spPr>
          <a:xfrm>
            <a:off x="838200" y="1690688"/>
            <a:ext cx="5629275" cy="4457700"/>
          </a:xfrm>
        </p:spPr>
        <p:txBody>
          <a:bodyPr/>
          <a:lstStyle/>
          <a:p>
            <a:r>
              <a:rPr lang="en-US" sz="2200"/>
              <a:t>This presentation is to update the main charter – a wholesale car dealer, on the progress of a webapps development, which will be used by &gt;30 of their car dealers.</a:t>
            </a:r>
          </a:p>
          <a:p>
            <a:r>
              <a:rPr lang="en-US" sz="2200"/>
              <a:t>The objective and benefits of this project will be covered in the value proposition canvas.</a:t>
            </a:r>
          </a:p>
        </p:txBody>
      </p:sp>
    </p:spTree>
    <p:extLst>
      <p:ext uri="{BB962C8B-B14F-4D97-AF65-F5344CB8AC3E}">
        <p14:creationId xmlns:p14="http://schemas.microsoft.com/office/powerpoint/2010/main" val="3926321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3C9C8">
            <a:alpha val="58000"/>
          </a:srgbClr>
        </a:solidFill>
        <a:effectLst/>
      </p:bgPr>
    </p:bg>
    <p:spTree>
      <p:nvGrpSpPr>
        <p:cNvPr id="1" name=""/>
        <p:cNvGrpSpPr/>
        <p:nvPr/>
      </p:nvGrpSpPr>
      <p:grpSpPr>
        <a:xfrm>
          <a:off x="0" y="0"/>
          <a:ext cx="0" cy="0"/>
          <a:chOff x="0" y="0"/>
          <a:chExt cx="0" cy="0"/>
        </a:xfrm>
      </p:grpSpPr>
      <p:sp>
        <p:nvSpPr>
          <p:cNvPr id="45" name="Text Placeholder 82">
            <a:extLst>
              <a:ext uri="{FF2B5EF4-FFF2-40B4-BE49-F238E27FC236}">
                <a16:creationId xmlns:a16="http://schemas.microsoft.com/office/drawing/2014/main" id="{2CAA67D7-571A-AF09-F6A1-5DA5A34F6FA1}"/>
              </a:ext>
            </a:extLst>
          </p:cNvPr>
          <p:cNvSpPr txBox="1">
            <a:spLocks/>
          </p:cNvSpPr>
          <p:nvPr/>
        </p:nvSpPr>
        <p:spPr>
          <a:xfrm>
            <a:off x="481015" y="5965988"/>
            <a:ext cx="1395410" cy="253916"/>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defTabSz="457200" fontAlgn="base">
              <a:spcBef>
                <a:spcPct val="0"/>
              </a:spcBef>
              <a:spcAft>
                <a:spcPct val="0"/>
              </a:spcAft>
              <a:defRPr sz="1050">
                <a:solidFill>
                  <a:srgbClr val="222222"/>
                </a:solidFill>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solidFill>
                  <a:schemeClr val="bg1"/>
                </a:solidFill>
              </a:rPr>
              <a:t>Web Application</a:t>
            </a:r>
          </a:p>
        </p:txBody>
      </p:sp>
      <p:sp>
        <p:nvSpPr>
          <p:cNvPr id="2052" name="Text Placeholder 68">
            <a:extLst>
              <a:ext uri="{FF2B5EF4-FFF2-40B4-BE49-F238E27FC236}">
                <a16:creationId xmlns:a16="http://schemas.microsoft.com/office/drawing/2014/main" id="{613C3205-BFFB-D725-25CC-141ACE59E1FD}"/>
              </a:ext>
            </a:extLst>
          </p:cNvPr>
          <p:cNvSpPr>
            <a:spLocks noGrp="1"/>
          </p:cNvSpPr>
          <p:nvPr>
            <p:ph type="body" sz="quarter" idx="24"/>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25/04/2023</a:t>
            </a:r>
          </a:p>
        </p:txBody>
      </p:sp>
      <p:sp>
        <p:nvSpPr>
          <p:cNvPr id="2053" name="Text Placeholder 69">
            <a:extLst>
              <a:ext uri="{FF2B5EF4-FFF2-40B4-BE49-F238E27FC236}">
                <a16:creationId xmlns:a16="http://schemas.microsoft.com/office/drawing/2014/main" id="{0BB25A01-EF88-28B3-5F16-33972181C3E3}"/>
              </a:ext>
            </a:extLst>
          </p:cNvPr>
          <p:cNvSpPr>
            <a:spLocks noGrp="1"/>
          </p:cNvSpPr>
          <p:nvPr>
            <p:ph type="body" sz="quarter" idx="25"/>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1.1</a:t>
            </a:r>
          </a:p>
        </p:txBody>
      </p:sp>
      <p:sp>
        <p:nvSpPr>
          <p:cNvPr id="2" name="TextBox 1">
            <a:extLst>
              <a:ext uri="{FF2B5EF4-FFF2-40B4-BE49-F238E27FC236}">
                <a16:creationId xmlns:a16="http://schemas.microsoft.com/office/drawing/2014/main" id="{B78D4312-74B9-B610-48E1-B8C77190E9B3}"/>
              </a:ext>
            </a:extLst>
          </p:cNvPr>
          <p:cNvSpPr txBox="1"/>
          <p:nvPr/>
        </p:nvSpPr>
        <p:spPr>
          <a:xfrm>
            <a:off x="8583612" y="1387306"/>
            <a:ext cx="1671087" cy="253916"/>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Foresee the market’s need</a:t>
            </a:r>
            <a:endParaRPr lang="en-US">
              <a:solidFill>
                <a:schemeClr val="tx1">
                  <a:lumMod val="50000"/>
                </a:schemeClr>
              </a:solidFill>
            </a:endParaRPr>
          </a:p>
        </p:txBody>
      </p:sp>
      <p:sp>
        <p:nvSpPr>
          <p:cNvPr id="3" name="TextBox 2">
            <a:extLst>
              <a:ext uri="{FF2B5EF4-FFF2-40B4-BE49-F238E27FC236}">
                <a16:creationId xmlns:a16="http://schemas.microsoft.com/office/drawing/2014/main" id="{CDE93D2F-2543-734E-D09F-410F80E4B514}"/>
              </a:ext>
            </a:extLst>
          </p:cNvPr>
          <p:cNvSpPr txBox="1"/>
          <p:nvPr/>
        </p:nvSpPr>
        <p:spPr>
          <a:xfrm>
            <a:off x="6363986" y="2838760"/>
            <a:ext cx="2097992" cy="253916"/>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Advocate the service system </a:t>
            </a:r>
            <a:endParaRPr lang="en-US">
              <a:solidFill>
                <a:schemeClr val="tx1">
                  <a:lumMod val="50000"/>
                </a:schemeClr>
              </a:solidFill>
            </a:endParaRPr>
          </a:p>
        </p:txBody>
      </p:sp>
      <p:sp>
        <p:nvSpPr>
          <p:cNvPr id="5" name="TextBox 4">
            <a:extLst>
              <a:ext uri="{FF2B5EF4-FFF2-40B4-BE49-F238E27FC236}">
                <a16:creationId xmlns:a16="http://schemas.microsoft.com/office/drawing/2014/main" id="{9E2EACEC-0187-DC50-FB67-594855521915}"/>
              </a:ext>
            </a:extLst>
          </p:cNvPr>
          <p:cNvSpPr txBox="1"/>
          <p:nvPr/>
        </p:nvSpPr>
        <p:spPr>
          <a:xfrm>
            <a:off x="9597056" y="3049313"/>
            <a:ext cx="1782144" cy="25391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Loss of Business Opportunity</a:t>
            </a:r>
            <a:endParaRPr lang="en-US">
              <a:solidFill>
                <a:schemeClr val="tx1">
                  <a:lumMod val="50000"/>
                </a:schemeClr>
              </a:solidFill>
            </a:endParaRPr>
          </a:p>
        </p:txBody>
      </p:sp>
      <p:sp>
        <p:nvSpPr>
          <p:cNvPr id="6" name="TextBox 5">
            <a:extLst>
              <a:ext uri="{FF2B5EF4-FFF2-40B4-BE49-F238E27FC236}">
                <a16:creationId xmlns:a16="http://schemas.microsoft.com/office/drawing/2014/main" id="{FA6983BB-1D4E-8D4A-301A-E8EE596A3019}"/>
              </a:ext>
            </a:extLst>
          </p:cNvPr>
          <p:cNvSpPr txBox="1"/>
          <p:nvPr/>
        </p:nvSpPr>
        <p:spPr>
          <a:xfrm>
            <a:off x="10310648" y="4005138"/>
            <a:ext cx="1475021" cy="25391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High Inventory Cost</a:t>
            </a:r>
            <a:endParaRPr lang="en-US">
              <a:solidFill>
                <a:schemeClr val="tx1">
                  <a:lumMod val="50000"/>
                </a:schemeClr>
              </a:solidFill>
            </a:endParaRPr>
          </a:p>
        </p:txBody>
      </p:sp>
      <p:sp>
        <p:nvSpPr>
          <p:cNvPr id="8" name="TextBox 7">
            <a:extLst>
              <a:ext uri="{FF2B5EF4-FFF2-40B4-BE49-F238E27FC236}">
                <a16:creationId xmlns:a16="http://schemas.microsoft.com/office/drawing/2014/main" id="{87B85BFA-FF4D-3AA1-192F-40D3FD24352D}"/>
              </a:ext>
            </a:extLst>
          </p:cNvPr>
          <p:cNvSpPr txBox="1"/>
          <p:nvPr/>
        </p:nvSpPr>
        <p:spPr>
          <a:xfrm>
            <a:off x="7110730" y="3878180"/>
            <a:ext cx="1887537" cy="25391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Close the Best Deal</a:t>
            </a:r>
          </a:p>
        </p:txBody>
      </p:sp>
      <p:sp>
        <p:nvSpPr>
          <p:cNvPr id="9" name="TextBox 8">
            <a:extLst>
              <a:ext uri="{FF2B5EF4-FFF2-40B4-BE49-F238E27FC236}">
                <a16:creationId xmlns:a16="http://schemas.microsoft.com/office/drawing/2014/main" id="{C974A930-DDC4-CEE6-3417-11E83BDE0E1F}"/>
              </a:ext>
            </a:extLst>
          </p:cNvPr>
          <p:cNvSpPr txBox="1"/>
          <p:nvPr/>
        </p:nvSpPr>
        <p:spPr>
          <a:xfrm>
            <a:off x="8153400" y="4768567"/>
            <a:ext cx="2101851" cy="25391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Optimize Inventory Level</a:t>
            </a:r>
          </a:p>
        </p:txBody>
      </p:sp>
      <p:sp>
        <p:nvSpPr>
          <p:cNvPr id="11" name="TextBox 10">
            <a:extLst>
              <a:ext uri="{FF2B5EF4-FFF2-40B4-BE49-F238E27FC236}">
                <a16:creationId xmlns:a16="http://schemas.microsoft.com/office/drawing/2014/main" id="{99302E63-AB99-47D6-215C-0FCD4D0275CD}"/>
              </a:ext>
            </a:extLst>
          </p:cNvPr>
          <p:cNvSpPr txBox="1"/>
          <p:nvPr/>
        </p:nvSpPr>
        <p:spPr>
          <a:xfrm>
            <a:off x="7183437" y="5845094"/>
            <a:ext cx="1400175" cy="415498"/>
          </a:xfrm>
          <a:prstGeom prst="rect">
            <a:avLst/>
          </a:prstGeom>
          <a:solidFill>
            <a:srgbClr val="C5D9FF"/>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chemeClr val="tx1">
                    <a:lumMod val="50000"/>
                  </a:schemeClr>
                </a:solidFill>
                <a:latin typeface="Calibri"/>
              </a:rPr>
              <a:t>Study on multiple car listing sites</a:t>
            </a:r>
          </a:p>
        </p:txBody>
      </p:sp>
      <p:sp>
        <p:nvSpPr>
          <p:cNvPr id="13" name="TextBox 12">
            <a:extLst>
              <a:ext uri="{FF2B5EF4-FFF2-40B4-BE49-F238E27FC236}">
                <a16:creationId xmlns:a16="http://schemas.microsoft.com/office/drawing/2014/main" id="{7F3B3295-0E06-622E-FF41-354578121ABE}"/>
              </a:ext>
            </a:extLst>
          </p:cNvPr>
          <p:cNvSpPr txBox="1"/>
          <p:nvPr/>
        </p:nvSpPr>
        <p:spPr>
          <a:xfrm>
            <a:off x="8620919" y="5845094"/>
            <a:ext cx="1400175" cy="415498"/>
          </a:xfrm>
          <a:prstGeom prst="rect">
            <a:avLst/>
          </a:prstGeom>
          <a:solidFill>
            <a:srgbClr val="C5D9FF"/>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chemeClr val="tx1">
                    <a:lumMod val="50000"/>
                  </a:schemeClr>
                </a:solidFill>
                <a:latin typeface="Calibri"/>
              </a:rPr>
              <a:t>Based on experiences of SME/staffs</a:t>
            </a:r>
          </a:p>
        </p:txBody>
      </p:sp>
      <p:sp>
        <p:nvSpPr>
          <p:cNvPr id="14" name="TextBox 13">
            <a:extLst>
              <a:ext uri="{FF2B5EF4-FFF2-40B4-BE49-F238E27FC236}">
                <a16:creationId xmlns:a16="http://schemas.microsoft.com/office/drawing/2014/main" id="{4A805247-CF1E-52A7-DA56-A38BDB6900B4}"/>
              </a:ext>
            </a:extLst>
          </p:cNvPr>
          <p:cNvSpPr txBox="1"/>
          <p:nvPr/>
        </p:nvSpPr>
        <p:spPr>
          <a:xfrm>
            <a:off x="10055450" y="5845094"/>
            <a:ext cx="1444504" cy="415498"/>
          </a:xfrm>
          <a:prstGeom prst="rect">
            <a:avLst/>
          </a:prstGeom>
          <a:solidFill>
            <a:srgbClr val="C5D9FF"/>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chemeClr val="tx1">
                    <a:lumMod val="50000"/>
                  </a:schemeClr>
                </a:solidFill>
                <a:latin typeface="Calibri"/>
              </a:rPr>
              <a:t>Based on internal transaction data</a:t>
            </a:r>
          </a:p>
        </p:txBody>
      </p:sp>
      <p:sp>
        <p:nvSpPr>
          <p:cNvPr id="16" name="TextBox 15">
            <a:extLst>
              <a:ext uri="{FF2B5EF4-FFF2-40B4-BE49-F238E27FC236}">
                <a16:creationId xmlns:a16="http://schemas.microsoft.com/office/drawing/2014/main" id="{82F25EE2-FE22-40EF-AB08-751960F246D0}"/>
              </a:ext>
            </a:extLst>
          </p:cNvPr>
          <p:cNvSpPr txBox="1"/>
          <p:nvPr/>
        </p:nvSpPr>
        <p:spPr>
          <a:xfrm>
            <a:off x="1137246" y="2098195"/>
            <a:ext cx="1796660" cy="253916"/>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Owning All-At-Once Service</a:t>
            </a:r>
          </a:p>
        </p:txBody>
      </p:sp>
      <p:sp>
        <p:nvSpPr>
          <p:cNvPr id="17" name="TextBox 16">
            <a:extLst>
              <a:ext uri="{FF2B5EF4-FFF2-40B4-BE49-F238E27FC236}">
                <a16:creationId xmlns:a16="http://schemas.microsoft.com/office/drawing/2014/main" id="{3DFE113E-EA24-E9A3-1DED-3704DAFAB742}"/>
              </a:ext>
            </a:extLst>
          </p:cNvPr>
          <p:cNvSpPr txBox="1"/>
          <p:nvPr/>
        </p:nvSpPr>
        <p:spPr>
          <a:xfrm>
            <a:off x="721027" y="1518111"/>
            <a:ext cx="1796660" cy="24622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Having Early Market Insights</a:t>
            </a:r>
          </a:p>
        </p:txBody>
      </p:sp>
      <p:sp>
        <p:nvSpPr>
          <p:cNvPr id="18" name="TextBox 17">
            <a:extLst>
              <a:ext uri="{FF2B5EF4-FFF2-40B4-BE49-F238E27FC236}">
                <a16:creationId xmlns:a16="http://schemas.microsoft.com/office/drawing/2014/main" id="{2C0D01C6-BD74-23D9-2B4D-F999D3644B19}"/>
              </a:ext>
            </a:extLst>
          </p:cNvPr>
          <p:cNvSpPr txBox="1"/>
          <p:nvPr/>
        </p:nvSpPr>
        <p:spPr>
          <a:xfrm>
            <a:off x="685497" y="3705500"/>
            <a:ext cx="2229644" cy="246221"/>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dirty="0">
                <a:solidFill>
                  <a:schemeClr val="tx1">
                    <a:lumMod val="50000"/>
                  </a:schemeClr>
                </a:solidFill>
                <a:latin typeface="Calibri"/>
              </a:rPr>
              <a:t>Dashboard for Market Insights</a:t>
            </a:r>
          </a:p>
        </p:txBody>
      </p:sp>
      <p:sp>
        <p:nvSpPr>
          <p:cNvPr id="19" name="TextBox 18">
            <a:extLst>
              <a:ext uri="{FF2B5EF4-FFF2-40B4-BE49-F238E27FC236}">
                <a16:creationId xmlns:a16="http://schemas.microsoft.com/office/drawing/2014/main" id="{89881A7D-FC1A-CC3B-4D14-1C664C56124B}"/>
              </a:ext>
            </a:extLst>
          </p:cNvPr>
          <p:cNvSpPr txBox="1"/>
          <p:nvPr/>
        </p:nvSpPr>
        <p:spPr>
          <a:xfrm>
            <a:off x="721027" y="4771556"/>
            <a:ext cx="2236632" cy="246221"/>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dirty="0">
                <a:solidFill>
                  <a:schemeClr val="tx1">
                    <a:lumMod val="50000"/>
                  </a:schemeClr>
                </a:solidFill>
                <a:latin typeface="Calibri"/>
              </a:rPr>
              <a:t>24/7 Free Consultation</a:t>
            </a:r>
          </a:p>
        </p:txBody>
      </p:sp>
      <p:sp>
        <p:nvSpPr>
          <p:cNvPr id="20" name="TextBox 19">
            <a:extLst>
              <a:ext uri="{FF2B5EF4-FFF2-40B4-BE49-F238E27FC236}">
                <a16:creationId xmlns:a16="http://schemas.microsoft.com/office/drawing/2014/main" id="{98B56EF9-EB5A-7720-C17D-C5B1D6FFB754}"/>
              </a:ext>
            </a:extLst>
          </p:cNvPr>
          <p:cNvSpPr txBox="1"/>
          <p:nvPr/>
        </p:nvSpPr>
        <p:spPr>
          <a:xfrm>
            <a:off x="685497" y="4132096"/>
            <a:ext cx="2300704" cy="400110"/>
          </a:xfrm>
          <a:prstGeom prst="rect">
            <a:avLst/>
          </a:prstGeom>
          <a:solidFill>
            <a:schemeClr val="accent2">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dirty="0">
                <a:solidFill>
                  <a:schemeClr val="tx1">
                    <a:lumMod val="50000"/>
                  </a:schemeClr>
                </a:solidFill>
                <a:latin typeface="Calibri"/>
              </a:rPr>
              <a:t>Interactive Service Layers to Engage with Buyers</a:t>
            </a:r>
          </a:p>
        </p:txBody>
      </p:sp>
      <p:sp>
        <p:nvSpPr>
          <p:cNvPr id="21" name="TextBox 20">
            <a:extLst>
              <a:ext uri="{FF2B5EF4-FFF2-40B4-BE49-F238E27FC236}">
                <a16:creationId xmlns:a16="http://schemas.microsoft.com/office/drawing/2014/main" id="{514B90ED-9C89-2897-990E-481FC17E33E9}"/>
              </a:ext>
            </a:extLst>
          </p:cNvPr>
          <p:cNvSpPr txBox="1"/>
          <p:nvPr/>
        </p:nvSpPr>
        <p:spPr>
          <a:xfrm>
            <a:off x="3250401" y="1775068"/>
            <a:ext cx="1774202" cy="2539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dirty="0">
                <a:solidFill>
                  <a:schemeClr val="tx1">
                    <a:lumMod val="50000"/>
                  </a:schemeClr>
                </a:solidFill>
                <a:latin typeface="Calibri"/>
              </a:rPr>
              <a:t>Market in a Glance</a:t>
            </a:r>
          </a:p>
        </p:txBody>
      </p:sp>
      <p:sp>
        <p:nvSpPr>
          <p:cNvPr id="22" name="TextBox 21">
            <a:extLst>
              <a:ext uri="{FF2B5EF4-FFF2-40B4-BE49-F238E27FC236}">
                <a16:creationId xmlns:a16="http://schemas.microsoft.com/office/drawing/2014/main" id="{F917FF18-76FF-01C7-AE7F-97024E769120}"/>
              </a:ext>
            </a:extLst>
          </p:cNvPr>
          <p:cNvSpPr txBox="1"/>
          <p:nvPr/>
        </p:nvSpPr>
        <p:spPr>
          <a:xfrm>
            <a:off x="3520372" y="3640452"/>
            <a:ext cx="1708537" cy="41549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dirty="0">
                <a:solidFill>
                  <a:schemeClr val="tx1">
                    <a:lumMod val="50000"/>
                  </a:schemeClr>
                </a:solidFill>
                <a:latin typeface="Calibri"/>
              </a:rPr>
              <a:t>External Market Surveyor &amp; Recommender</a:t>
            </a:r>
          </a:p>
        </p:txBody>
      </p:sp>
      <p:pic>
        <p:nvPicPr>
          <p:cNvPr id="25" name="Picture 24" descr="Logo, company name&#10;&#10;Description automatically generated">
            <a:extLst>
              <a:ext uri="{FF2B5EF4-FFF2-40B4-BE49-F238E27FC236}">
                <a16:creationId xmlns:a16="http://schemas.microsoft.com/office/drawing/2014/main" id="{5CDE8D4D-2123-5CC6-C68A-C6E9FBBE1CF6}"/>
              </a:ext>
            </a:extLst>
          </p:cNvPr>
          <p:cNvPicPr>
            <a:picLocks noChangeAspect="1"/>
          </p:cNvPicPr>
          <p:nvPr/>
        </p:nvPicPr>
        <p:blipFill>
          <a:blip r:embed="rId3"/>
          <a:stretch>
            <a:fillRect/>
          </a:stretch>
        </p:blipFill>
        <p:spPr>
          <a:xfrm>
            <a:off x="5418951" y="60939"/>
            <a:ext cx="1003897" cy="613270"/>
          </a:xfrm>
          <a:prstGeom prst="rect">
            <a:avLst/>
          </a:prstGeom>
        </p:spPr>
      </p:pic>
      <p:pic>
        <p:nvPicPr>
          <p:cNvPr id="28" name="Picture 27" descr="Logo, company name&#10;&#10;Description automatically generated">
            <a:extLst>
              <a:ext uri="{FF2B5EF4-FFF2-40B4-BE49-F238E27FC236}">
                <a16:creationId xmlns:a16="http://schemas.microsoft.com/office/drawing/2014/main" id="{491CC39F-9961-0F7A-91F7-10871B6B1AE1}"/>
              </a:ext>
            </a:extLst>
          </p:cNvPr>
          <p:cNvPicPr>
            <a:picLocks noChangeAspect="1"/>
          </p:cNvPicPr>
          <p:nvPr/>
        </p:nvPicPr>
        <p:blipFill>
          <a:blip r:embed="rId3"/>
          <a:stretch>
            <a:fillRect/>
          </a:stretch>
        </p:blipFill>
        <p:spPr>
          <a:xfrm>
            <a:off x="7552551" y="60939"/>
            <a:ext cx="1003897" cy="613270"/>
          </a:xfrm>
          <a:prstGeom prst="rect">
            <a:avLst/>
          </a:prstGeom>
        </p:spPr>
      </p:pic>
      <p:sp>
        <p:nvSpPr>
          <p:cNvPr id="27" name="TextBox 26">
            <a:extLst>
              <a:ext uri="{FF2B5EF4-FFF2-40B4-BE49-F238E27FC236}">
                <a16:creationId xmlns:a16="http://schemas.microsoft.com/office/drawing/2014/main" id="{DEC328C6-6F41-39C7-5371-5104EF385737}"/>
              </a:ext>
            </a:extLst>
          </p:cNvPr>
          <p:cNvSpPr txBox="1"/>
          <p:nvPr/>
        </p:nvSpPr>
        <p:spPr>
          <a:xfrm>
            <a:off x="10055450" y="2560083"/>
            <a:ext cx="1671086" cy="25391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Lack of Buyer Interaction</a:t>
            </a:r>
          </a:p>
        </p:txBody>
      </p:sp>
      <p:sp>
        <p:nvSpPr>
          <p:cNvPr id="29" name="TextBox 28">
            <a:extLst>
              <a:ext uri="{FF2B5EF4-FFF2-40B4-BE49-F238E27FC236}">
                <a16:creationId xmlns:a16="http://schemas.microsoft.com/office/drawing/2014/main" id="{1540E43B-A781-9BDB-C8A0-16B745D0D691}"/>
              </a:ext>
            </a:extLst>
          </p:cNvPr>
          <p:cNvSpPr txBox="1"/>
          <p:nvPr/>
        </p:nvSpPr>
        <p:spPr>
          <a:xfrm>
            <a:off x="7183437" y="2327305"/>
            <a:ext cx="1962139" cy="253916"/>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Engage Early with Buyers</a:t>
            </a:r>
            <a:endParaRPr lang="en-US">
              <a:solidFill>
                <a:schemeClr val="tx1">
                  <a:lumMod val="50000"/>
                </a:schemeClr>
              </a:solidFill>
            </a:endParaRPr>
          </a:p>
        </p:txBody>
      </p:sp>
      <p:sp>
        <p:nvSpPr>
          <p:cNvPr id="30" name="TextBox 29">
            <a:extLst>
              <a:ext uri="{FF2B5EF4-FFF2-40B4-BE49-F238E27FC236}">
                <a16:creationId xmlns:a16="http://schemas.microsoft.com/office/drawing/2014/main" id="{CD15D825-9C16-1FF0-E906-98F4DDD8F26F}"/>
              </a:ext>
            </a:extLst>
          </p:cNvPr>
          <p:cNvSpPr txBox="1"/>
          <p:nvPr/>
        </p:nvSpPr>
        <p:spPr>
          <a:xfrm>
            <a:off x="6511429" y="3433852"/>
            <a:ext cx="2045019" cy="25391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Attract More Buyers</a:t>
            </a:r>
          </a:p>
        </p:txBody>
      </p:sp>
      <p:sp>
        <p:nvSpPr>
          <p:cNvPr id="31" name="TextBox 30">
            <a:extLst>
              <a:ext uri="{FF2B5EF4-FFF2-40B4-BE49-F238E27FC236}">
                <a16:creationId xmlns:a16="http://schemas.microsoft.com/office/drawing/2014/main" id="{9C02D4AE-A17B-E62D-48CB-F48063822844}"/>
              </a:ext>
            </a:extLst>
          </p:cNvPr>
          <p:cNvSpPr txBox="1"/>
          <p:nvPr/>
        </p:nvSpPr>
        <p:spPr>
          <a:xfrm>
            <a:off x="7690312" y="4330011"/>
            <a:ext cx="1915584" cy="25391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Enhance Sales Confidence</a:t>
            </a:r>
          </a:p>
        </p:txBody>
      </p:sp>
      <p:sp>
        <p:nvSpPr>
          <p:cNvPr id="33" name="TextBox 32">
            <a:extLst>
              <a:ext uri="{FF2B5EF4-FFF2-40B4-BE49-F238E27FC236}">
                <a16:creationId xmlns:a16="http://schemas.microsoft.com/office/drawing/2014/main" id="{9AE47EAD-1D2B-DBB1-EAF6-C9734C7C0F7F}"/>
              </a:ext>
            </a:extLst>
          </p:cNvPr>
          <p:cNvSpPr txBox="1"/>
          <p:nvPr/>
        </p:nvSpPr>
        <p:spPr>
          <a:xfrm>
            <a:off x="8054499" y="1859993"/>
            <a:ext cx="1774202" cy="253916"/>
          </a:xfrm>
          <a:prstGeom prst="rect">
            <a:avLst/>
          </a:prstGeom>
          <a:solidFill>
            <a:schemeClr val="accent6">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Keep the optimum stocks</a:t>
            </a:r>
            <a:endParaRPr lang="en-US">
              <a:solidFill>
                <a:schemeClr val="tx1">
                  <a:lumMod val="50000"/>
                </a:schemeClr>
              </a:solidFill>
            </a:endParaRPr>
          </a:p>
        </p:txBody>
      </p:sp>
      <p:sp>
        <p:nvSpPr>
          <p:cNvPr id="35" name="TextBox 34">
            <a:extLst>
              <a:ext uri="{FF2B5EF4-FFF2-40B4-BE49-F238E27FC236}">
                <a16:creationId xmlns:a16="http://schemas.microsoft.com/office/drawing/2014/main" id="{8F272331-819B-E086-377B-1E28B6446E83}"/>
              </a:ext>
            </a:extLst>
          </p:cNvPr>
          <p:cNvSpPr txBox="1"/>
          <p:nvPr/>
        </p:nvSpPr>
        <p:spPr>
          <a:xfrm>
            <a:off x="3929506" y="2711802"/>
            <a:ext cx="1708537" cy="25391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dirty="0">
                <a:solidFill>
                  <a:schemeClr val="tx1">
                    <a:lumMod val="50000"/>
                  </a:schemeClr>
                </a:solidFill>
                <a:latin typeface="Calibri"/>
              </a:rPr>
              <a:t>Better Buyer’s Satisfaction</a:t>
            </a:r>
          </a:p>
        </p:txBody>
      </p:sp>
      <p:sp>
        <p:nvSpPr>
          <p:cNvPr id="38" name="TextBox 37">
            <a:extLst>
              <a:ext uri="{FF2B5EF4-FFF2-40B4-BE49-F238E27FC236}">
                <a16:creationId xmlns:a16="http://schemas.microsoft.com/office/drawing/2014/main" id="{881601D1-5EE0-2648-57C0-591FE28A87F3}"/>
              </a:ext>
            </a:extLst>
          </p:cNvPr>
          <p:cNvSpPr txBox="1"/>
          <p:nvPr/>
        </p:nvSpPr>
        <p:spPr>
          <a:xfrm>
            <a:off x="690048" y="2685974"/>
            <a:ext cx="2104379" cy="246221"/>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Reaping from Buyer’s Advocacy</a:t>
            </a:r>
          </a:p>
        </p:txBody>
      </p:sp>
      <p:pic>
        <p:nvPicPr>
          <p:cNvPr id="44" name="Picture 20" descr="WordPress Logo, symbol, meaning, history, PNG">
            <a:extLst>
              <a:ext uri="{FF2B5EF4-FFF2-40B4-BE49-F238E27FC236}">
                <a16:creationId xmlns:a16="http://schemas.microsoft.com/office/drawing/2014/main" id="{07E06EA1-F7D2-75FE-B808-87252F7A5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5129" y="5791155"/>
            <a:ext cx="745662" cy="4194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82">
            <a:extLst>
              <a:ext uri="{FF2B5EF4-FFF2-40B4-BE49-F238E27FC236}">
                <a16:creationId xmlns:a16="http://schemas.microsoft.com/office/drawing/2014/main" id="{04BEE278-812A-7DE9-E695-EADB86CC3913}"/>
              </a:ext>
            </a:extLst>
          </p:cNvPr>
          <p:cNvSpPr txBox="1">
            <a:spLocks/>
          </p:cNvSpPr>
          <p:nvPr/>
        </p:nvSpPr>
        <p:spPr>
          <a:xfrm>
            <a:off x="3189624" y="5958054"/>
            <a:ext cx="2283718" cy="25391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defTabSz="457200" fontAlgn="base">
              <a:spcBef>
                <a:spcPct val="0"/>
              </a:spcBef>
              <a:spcAft>
                <a:spcPct val="0"/>
              </a:spcAft>
              <a:defRPr sz="1050">
                <a:solidFill>
                  <a:srgbClr val="222222"/>
                </a:solidFill>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Aft>
                <a:spcPts val="0"/>
              </a:spcAft>
              <a:defRPr/>
            </a:pPr>
            <a:r>
              <a:rPr lang="en-GB">
                <a:solidFill>
                  <a:schemeClr val="bg1"/>
                </a:solidFill>
                <a:ea typeface="+mn-ea"/>
              </a:rPr>
              <a:t>Wholesale Car Dealer</a:t>
            </a:r>
          </a:p>
        </p:txBody>
      </p:sp>
      <p:sp>
        <p:nvSpPr>
          <p:cNvPr id="24" name="TextBox 23">
            <a:extLst>
              <a:ext uri="{FF2B5EF4-FFF2-40B4-BE49-F238E27FC236}">
                <a16:creationId xmlns:a16="http://schemas.microsoft.com/office/drawing/2014/main" id="{DE0251D6-C7DE-0A7F-6E28-A896B0A780B2}"/>
              </a:ext>
            </a:extLst>
          </p:cNvPr>
          <p:cNvSpPr txBox="1"/>
          <p:nvPr/>
        </p:nvSpPr>
        <p:spPr>
          <a:xfrm>
            <a:off x="10022731" y="3505243"/>
            <a:ext cx="1703805" cy="253916"/>
          </a:xfrm>
          <a:prstGeom prst="rect">
            <a:avLst/>
          </a:prstGeom>
          <a:solidFill>
            <a:schemeClr val="accent1">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solidFill>
                  <a:schemeClr val="tx1">
                    <a:lumMod val="50000"/>
                  </a:schemeClr>
                </a:solidFill>
                <a:latin typeface="Calibri"/>
              </a:rPr>
              <a:t>Lack of product knowledge</a:t>
            </a:r>
          </a:p>
        </p:txBody>
      </p:sp>
      <p:sp>
        <p:nvSpPr>
          <p:cNvPr id="4" name="Slide Number Placeholder 4">
            <a:extLst>
              <a:ext uri="{FF2B5EF4-FFF2-40B4-BE49-F238E27FC236}">
                <a16:creationId xmlns:a16="http://schemas.microsoft.com/office/drawing/2014/main" id="{84CD46DA-AB84-E9D3-E661-691A3531B276}"/>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5CEABB6-07DC-46E8-9B57-56EC44A396E5}" type="slidenum">
              <a:rPr lang="en-US" sz="1000" smtClean="0">
                <a:latin typeface="Avenir Book" panose="02000503020000020003" pitchFamily="2" charset="0"/>
              </a:rPr>
              <a:pPr algn="r"/>
              <a:t>10</a:t>
            </a:fld>
            <a:endParaRPr lang="en-US" sz="1000">
              <a:latin typeface="Avenir Book" panose="02000503020000020003" pitchFamily="2" charset="0"/>
            </a:endParaRPr>
          </a:p>
        </p:txBody>
      </p:sp>
    </p:spTree>
    <p:extLst>
      <p:ext uri="{BB962C8B-B14F-4D97-AF65-F5344CB8AC3E}">
        <p14:creationId xmlns:p14="http://schemas.microsoft.com/office/powerpoint/2010/main" val="34336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0"/>
                                        </p:tgtEl>
                                      </p:cBhvr>
                                      <p:by x="150000" y="150000"/>
                                    </p:animScale>
                                  </p:childTnLst>
                                </p:cTn>
                              </p:par>
                              <p:par>
                                <p:cTn id="7" presetID="6" presetClass="emph" presetSubtype="0" fill="hold" grpId="0" nodeType="withEffect">
                                  <p:stCondLst>
                                    <p:cond delay="0"/>
                                  </p:stCondLst>
                                  <p:childTnLst>
                                    <p:animScale>
                                      <p:cBhvr>
                                        <p:cTn id="8" dur="2000" fill="hold"/>
                                        <p:tgtEl>
                                          <p:spTgt spid="8"/>
                                        </p:tgtEl>
                                      </p:cBhvr>
                                      <p:by x="150000" y="150000"/>
                                    </p:animScale>
                                  </p:childTnLst>
                                </p:cTn>
                              </p:par>
                              <p:par>
                                <p:cTn id="9" presetID="6" presetClass="emph" presetSubtype="0" fill="hold" grpId="0" nodeType="withEffect">
                                  <p:stCondLst>
                                    <p:cond delay="0"/>
                                  </p:stCondLst>
                                  <p:childTnLst>
                                    <p:animScale>
                                      <p:cBhvr>
                                        <p:cTn id="10" dur="2000" fill="hold"/>
                                        <p:tgtEl>
                                          <p:spTgt spid="31"/>
                                        </p:tgtEl>
                                      </p:cBhvr>
                                      <p:by x="150000" y="150000"/>
                                    </p:animScale>
                                  </p:childTnLst>
                                </p:cTn>
                              </p:par>
                              <p:par>
                                <p:cTn id="11" presetID="6" presetClass="emph" presetSubtype="0" fill="hold" grpId="0" nodeType="withEffect">
                                  <p:stCondLst>
                                    <p:cond delay="0"/>
                                  </p:stCondLst>
                                  <p:childTnLst>
                                    <p:animScale>
                                      <p:cBhvr>
                                        <p:cTn id="12" dur="2000" fill="hold"/>
                                        <p:tgtEl>
                                          <p:spTgt spid="9"/>
                                        </p:tgtEl>
                                      </p:cBhvr>
                                      <p:by x="150000" y="150000"/>
                                    </p:animScale>
                                  </p:childTnLst>
                                </p:cTn>
                              </p:par>
                            </p:childTnLst>
                          </p:cTn>
                        </p:par>
                      </p:childTnLst>
                    </p:cTn>
                  </p:par>
                  <p:par>
                    <p:cTn id="13" fill="hold">
                      <p:stCondLst>
                        <p:cond delay="indefinite"/>
                      </p:stCondLst>
                      <p:childTnLst>
                        <p:par>
                          <p:cTn id="14" fill="hold">
                            <p:stCondLst>
                              <p:cond delay="0"/>
                            </p:stCondLst>
                            <p:childTnLst>
                              <p:par>
                                <p:cTn id="15" presetID="6" presetClass="emph" presetSubtype="0" fill="hold" grpId="0" nodeType="clickEffect">
                                  <p:stCondLst>
                                    <p:cond delay="0"/>
                                  </p:stCondLst>
                                  <p:childTnLst>
                                    <p:animScale>
                                      <p:cBhvr>
                                        <p:cTn id="16" dur="2000" fill="hold"/>
                                        <p:tgtEl>
                                          <p:spTgt spid="17"/>
                                        </p:tgtEl>
                                      </p:cBhvr>
                                      <p:by x="150000" y="150000"/>
                                    </p:animScale>
                                  </p:childTnLst>
                                </p:cTn>
                              </p:par>
                              <p:par>
                                <p:cTn id="17" presetID="6" presetClass="emph" presetSubtype="0" fill="hold" grpId="0" nodeType="withEffect">
                                  <p:stCondLst>
                                    <p:cond delay="0"/>
                                  </p:stCondLst>
                                  <p:childTnLst>
                                    <p:animScale>
                                      <p:cBhvr>
                                        <p:cTn id="18" dur="2000" fill="hold"/>
                                        <p:tgtEl>
                                          <p:spTgt spid="16"/>
                                        </p:tgtEl>
                                      </p:cBhvr>
                                      <p:by x="150000" y="150000"/>
                                    </p:animScale>
                                  </p:childTnLst>
                                </p:cTn>
                              </p:par>
                              <p:par>
                                <p:cTn id="19" presetID="6" presetClass="emph" presetSubtype="0" fill="hold" grpId="0" nodeType="withEffect">
                                  <p:stCondLst>
                                    <p:cond delay="0"/>
                                  </p:stCondLst>
                                  <p:childTnLst>
                                    <p:animScale>
                                      <p:cBhvr>
                                        <p:cTn id="20" dur="2000" fill="hold"/>
                                        <p:tgtEl>
                                          <p:spTgt spid="38"/>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6" presetClass="emph" presetSubtype="0" fill="hold" grpId="0" nodeType="clickEffect">
                                  <p:stCondLst>
                                    <p:cond delay="0"/>
                                  </p:stCondLst>
                                  <p:childTnLst>
                                    <p:animScale>
                                      <p:cBhvr>
                                        <p:cTn id="24" dur="2000" fill="hold"/>
                                        <p:tgtEl>
                                          <p:spTgt spid="45"/>
                                        </p:tgtEl>
                                      </p:cBhvr>
                                      <p:by x="150000" y="150000"/>
                                    </p:animScale>
                                  </p:childTnLst>
                                </p:cTn>
                              </p:par>
                              <p:par>
                                <p:cTn id="25" presetID="6" presetClass="emph" presetSubtype="0" fill="hold" nodeType="withEffect">
                                  <p:stCondLst>
                                    <p:cond delay="0"/>
                                  </p:stCondLst>
                                  <p:childTnLst>
                                    <p:animScale>
                                      <p:cBhvr>
                                        <p:cTn id="26" dur="2000" fill="hold"/>
                                        <p:tgtEl>
                                          <p:spTgt spid="4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8" grpId="0" animBg="1"/>
      <p:bldP spid="9" grpId="0" animBg="1"/>
      <p:bldP spid="16" grpId="0" animBg="1"/>
      <p:bldP spid="17" grpId="0" animBg="1"/>
      <p:bldP spid="30" grpId="0" animBg="1"/>
      <p:bldP spid="31"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24212" y="40617"/>
            <a:ext cx="10515600" cy="883881"/>
          </a:xfrm>
        </p:spPr>
        <p:txBody>
          <a:bodyPr>
            <a:normAutofit/>
          </a:bodyPr>
          <a:lstStyle/>
          <a:p>
            <a:r>
              <a:rPr lang="en-US"/>
              <a:t>Business Objective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p:txBody>
          <a:bodyPr/>
          <a:lstStyle/>
          <a:p>
            <a:fld id="{B5CEABB6-07DC-46E8-9B57-56EC44A396E5}" type="slidenum">
              <a:rPr lang="en-US" smtClean="0"/>
              <a:pPr/>
              <a:t>11</a:t>
            </a:fld>
            <a:endParaRPr lang="en-US"/>
          </a:p>
        </p:txBody>
      </p:sp>
      <p:pic>
        <p:nvPicPr>
          <p:cNvPr id="1030" name="Picture 6" descr="1,319,638 Black Screen Images, Stock Photos &amp; Vectors | Shutterstock">
            <a:extLst>
              <a:ext uri="{FF2B5EF4-FFF2-40B4-BE49-F238E27FC236}">
                <a16:creationId xmlns:a16="http://schemas.microsoft.com/office/drawing/2014/main" id="{729D7E79-4054-0B8F-DE43-AAA92300B1E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10256" y1="12500" x2="14103" y2="30000"/>
                        <a14:foregroundMark x1="40769" y1="11786" x2="52308" y2="33571"/>
                      </a14:backgroundRemoval>
                    </a14:imgEffect>
                  </a14:imgLayer>
                </a14:imgProps>
              </a:ext>
              <a:ext uri="{28A0092B-C50C-407E-A947-70E740481C1C}">
                <a14:useLocalDpi xmlns:a14="http://schemas.microsoft.com/office/drawing/2010/main" val="0"/>
              </a:ext>
            </a:extLst>
          </a:blip>
          <a:srcRect l="9030" t="8553" r="9051" b="19316"/>
          <a:stretch/>
        </p:blipFill>
        <p:spPr bwMode="auto">
          <a:xfrm>
            <a:off x="1075997" y="769055"/>
            <a:ext cx="10040007" cy="5124094"/>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CA3BA7DB-ACE1-339E-7219-19EC0C7A801D}"/>
              </a:ext>
            </a:extLst>
          </p:cNvPr>
          <p:cNvGrpSpPr/>
          <p:nvPr/>
        </p:nvGrpSpPr>
        <p:grpSpPr>
          <a:xfrm>
            <a:off x="1441584" y="1055012"/>
            <a:ext cx="3960836" cy="4471755"/>
            <a:chOff x="4922929" y="1956120"/>
            <a:chExt cx="2157413" cy="3174801"/>
          </a:xfrm>
        </p:grpSpPr>
        <p:sp>
          <p:nvSpPr>
            <p:cNvPr id="14" name="Rectangle 13">
              <a:extLst>
                <a:ext uri="{FF2B5EF4-FFF2-40B4-BE49-F238E27FC236}">
                  <a16:creationId xmlns:a16="http://schemas.microsoft.com/office/drawing/2014/main" id="{7D0C1146-5057-6308-1722-19F3B8302FB8}"/>
                </a:ext>
              </a:extLst>
            </p:cNvPr>
            <p:cNvSpPr/>
            <p:nvPr/>
          </p:nvSpPr>
          <p:spPr>
            <a:xfrm>
              <a:off x="4922929" y="1956120"/>
              <a:ext cx="2157413" cy="218511"/>
            </a:xfrm>
            <a:prstGeom prst="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0000" tIns="45720" rIns="91440" bIns="45720" anchor="ctr" anchorCtr="0">
              <a:spAutoFit/>
            </a:bodyPr>
            <a:lstStyle/>
            <a:p>
              <a:pPr algn="ctr"/>
              <a:r>
                <a:rPr lang="en-GB" sz="1400" b="1">
                  <a:ln w="0"/>
                  <a:solidFill>
                    <a:sysClr val="windowText" lastClr="000000"/>
                  </a:solidFill>
                </a:rPr>
                <a:t>Market Research</a:t>
              </a:r>
            </a:p>
          </p:txBody>
        </p:sp>
        <p:pic>
          <p:nvPicPr>
            <p:cNvPr id="4" name="Picture 3">
              <a:extLst>
                <a:ext uri="{FF2B5EF4-FFF2-40B4-BE49-F238E27FC236}">
                  <a16:creationId xmlns:a16="http://schemas.microsoft.com/office/drawing/2014/main" id="{22F4DB35-5DC7-A68B-6820-999D538358C3}"/>
                </a:ext>
              </a:extLst>
            </p:cNvPr>
            <p:cNvPicPr>
              <a:picLocks noChangeAspect="1"/>
            </p:cNvPicPr>
            <p:nvPr/>
          </p:nvPicPr>
          <p:blipFill>
            <a:blip r:embed="rId5"/>
            <a:stretch>
              <a:fillRect/>
            </a:stretch>
          </p:blipFill>
          <p:spPr>
            <a:xfrm>
              <a:off x="4922929" y="2184853"/>
              <a:ext cx="2157413" cy="2946068"/>
            </a:xfrm>
            <a:prstGeom prst="rect">
              <a:avLst/>
            </a:prstGeom>
            <a:effectLst>
              <a:outerShdw blurRad="50800" dist="38100" dir="5400000" algn="t" rotWithShape="0">
                <a:prstClr val="black">
                  <a:alpha val="40000"/>
                </a:prstClr>
              </a:outerShdw>
            </a:effectLst>
          </p:spPr>
        </p:pic>
      </p:grpSp>
      <p:pic>
        <p:nvPicPr>
          <p:cNvPr id="20" name="Picture 19">
            <a:extLst>
              <a:ext uri="{FF2B5EF4-FFF2-40B4-BE49-F238E27FC236}">
                <a16:creationId xmlns:a16="http://schemas.microsoft.com/office/drawing/2014/main" id="{5F91FA2F-8C19-78B9-6EE1-70EDF65E191A}"/>
              </a:ext>
            </a:extLst>
          </p:cNvPr>
          <p:cNvPicPr>
            <a:picLocks noChangeAspect="1"/>
          </p:cNvPicPr>
          <p:nvPr/>
        </p:nvPicPr>
        <p:blipFill rotWithShape="1">
          <a:blip r:embed="rId6"/>
          <a:srcRect r="54415"/>
          <a:stretch/>
        </p:blipFill>
        <p:spPr>
          <a:xfrm>
            <a:off x="2130921" y="57749"/>
            <a:ext cx="1085246" cy="527540"/>
          </a:xfrm>
          <a:prstGeom prst="roundRect">
            <a:avLst/>
          </a:prstGeom>
          <a:noFill/>
          <a:ln>
            <a:noFill/>
          </a:ln>
        </p:spPr>
      </p:pic>
      <p:pic>
        <p:nvPicPr>
          <p:cNvPr id="1026" name="Picture 2" descr="Wordpress logo, WordPress Logo Website Blog Icon, Wordpress Logo Free,  blue, emblem png | PNGEgg">
            <a:extLst>
              <a:ext uri="{FF2B5EF4-FFF2-40B4-BE49-F238E27FC236}">
                <a16:creationId xmlns:a16="http://schemas.microsoft.com/office/drawing/2014/main" id="{D7EE8707-F5C2-E391-63C3-9AE1A791E42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927" b="93057" l="5667" r="92667">
                        <a14:foregroundMark x1="37222" y1="11646" x2="44444" y2="40202"/>
                        <a14:foregroundMark x1="55889" y1="10638" x2="55889" y2="10638"/>
                        <a14:foregroundMark x1="55889" y1="10638" x2="55889" y2="10638"/>
                        <a14:foregroundMark x1="48000" y1="8959" x2="48000" y2="8959"/>
                        <a14:foregroundMark x1="38889" y1="9742" x2="38889" y2="9742"/>
                        <a14:foregroundMark x1="33333" y1="12094" x2="33333" y2="12094"/>
                        <a14:foregroundMark x1="33333" y1="12094" x2="28111" y2="26988"/>
                        <a14:foregroundMark x1="28111" y1="26988" x2="26667" y2="51288"/>
                        <a14:foregroundMark x1="26667" y1="51288" x2="26111" y2="52520"/>
                        <a14:foregroundMark x1="11000" y1="45801" x2="44000" y2="68421"/>
                        <a14:foregroundMark x1="44000" y1="68421" x2="53444" y2="66517"/>
                        <a14:foregroundMark x1="53444" y1="66517" x2="54000" y2="65398"/>
                        <a14:foregroundMark x1="73444" y1="54983" x2="68222" y2="66741"/>
                        <a14:foregroundMark x1="68222" y1="66741" x2="48556" y2="72340"/>
                        <a14:foregroundMark x1="48556" y1="72340" x2="31333" y2="72004"/>
                        <a14:foregroundMark x1="31333" y1="72004" x2="28111" y2="70885"/>
                        <a14:foregroundMark x1="84778" y1="72452" x2="58444" y2="49384"/>
                        <a14:foregroundMark x1="58444" y1="49384" x2="52556" y2="41097"/>
                        <a14:foregroundMark x1="52556" y1="41097" x2="52556" y2="41097"/>
                        <a14:foregroundMark x1="89333" y1="61478" x2="73444" y2="39866"/>
                        <a14:foregroundMark x1="73444" y1="39866" x2="72556" y2="30795"/>
                        <a14:foregroundMark x1="77556" y1="28331" x2="79000" y2="63158"/>
                        <a14:foregroundMark x1="76889" y1="22956" x2="83556" y2="33931"/>
                        <a14:foregroundMark x1="81667" y1="22732" x2="88889" y2="37738"/>
                        <a14:foregroundMark x1="57889" y1="11422" x2="72333" y2="16237"/>
                        <a14:foregroundMark x1="72333" y1="16237" x2="73889" y2="17245"/>
                        <a14:foregroundMark x1="45778" y1="7503" x2="22333" y2="17245"/>
                        <a14:foregroundMark x1="48000" y1="5599" x2="48000" y2="5599"/>
                        <a14:foregroundMark x1="46333" y1="6047" x2="31556" y2="9295"/>
                        <a14:foregroundMark x1="31556" y1="9295" x2="25556" y2="12878"/>
                        <a14:foregroundMark x1="25556" y1="12878" x2="15556" y2="35610"/>
                        <a14:foregroundMark x1="22333" y1="33707" x2="30667" y2="56215"/>
                        <a14:foregroundMark x1="11444" y1="37962" x2="12556" y2="69093"/>
                        <a14:foregroundMark x1="12556" y1="69093" x2="13889" y2="71892"/>
                        <a14:foregroundMark x1="7444" y1="38298" x2="8889" y2="54535"/>
                        <a14:foregroundMark x1="8889" y1="54535" x2="8889" y2="54535"/>
                        <a14:foregroundMark x1="5667" y1="48376" x2="7111" y2="53080"/>
                        <a14:foregroundMark x1="56889" y1="89810" x2="38000" y2="81411"/>
                        <a14:foregroundMark x1="38000" y1="81411" x2="35556" y2="78947"/>
                        <a14:foregroundMark x1="59111" y1="91489" x2="51889" y2="90705"/>
                        <a14:foregroundMark x1="51889" y1="90705" x2="42556" y2="84994"/>
                        <a14:foregroundMark x1="42556" y1="84994" x2="40778" y2="79843"/>
                        <a14:foregroundMark x1="53222" y1="93281" x2="35778" y2="73348"/>
                        <a14:foregroundMark x1="35778" y1="73348" x2="35556" y2="72340"/>
                        <a14:foregroundMark x1="37444" y1="88578" x2="42444" y2="83427"/>
                        <a14:foregroundMark x1="42444" y1="83427" x2="53222" y2="63382"/>
                        <a14:foregroundMark x1="55889" y1="45017" x2="63667" y2="67749"/>
                        <a14:foregroundMark x1="63667" y1="67749" x2="63667" y2="67861"/>
                        <a14:foregroundMark x1="89333" y1="46920" x2="89111" y2="64502"/>
                        <a14:foregroundMark x1="89111" y1="64502" x2="86333" y2="73124"/>
                        <a14:foregroundMark x1="86333" y1="73124" x2="80889" y2="77268"/>
                        <a14:foregroundMark x1="91778" y1="48376" x2="91000" y2="57671"/>
                        <a14:foregroundMark x1="91000" y1="57671" x2="88778" y2="60582"/>
                        <a14:foregroundMark x1="92667" y1="53303" x2="92667" y2="53303"/>
                      </a14:backgroundRemoval>
                    </a14:imgEffect>
                  </a14:imgLayer>
                </a14:imgProps>
              </a:ext>
              <a:ext uri="{28A0092B-C50C-407E-A947-70E740481C1C}">
                <a14:useLocalDpi xmlns:a14="http://schemas.microsoft.com/office/drawing/2010/main" val="0"/>
              </a:ext>
            </a:extLst>
          </a:blip>
          <a:srcRect/>
          <a:stretch>
            <a:fillRect/>
          </a:stretch>
        </p:blipFill>
        <p:spPr bwMode="auto">
          <a:xfrm>
            <a:off x="5957810" y="754656"/>
            <a:ext cx="276376" cy="286179"/>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CBAE827E-48D0-B8A1-28DE-C83FA530E818}"/>
              </a:ext>
            </a:extLst>
          </p:cNvPr>
          <p:cNvGrpSpPr/>
          <p:nvPr/>
        </p:nvGrpSpPr>
        <p:grpSpPr>
          <a:xfrm>
            <a:off x="7094984" y="1044772"/>
            <a:ext cx="3546811" cy="1054686"/>
            <a:chOff x="7600850" y="496248"/>
            <a:chExt cx="3843135" cy="1388422"/>
          </a:xfrm>
        </p:grpSpPr>
        <p:pic>
          <p:nvPicPr>
            <p:cNvPr id="38" name="Picture 37">
              <a:extLst>
                <a:ext uri="{FF2B5EF4-FFF2-40B4-BE49-F238E27FC236}">
                  <a16:creationId xmlns:a16="http://schemas.microsoft.com/office/drawing/2014/main" id="{F47F8AFF-77DA-185F-B934-992BA9C023E0}"/>
                </a:ext>
              </a:extLst>
            </p:cNvPr>
            <p:cNvPicPr>
              <a:picLocks noChangeAspect="1"/>
            </p:cNvPicPr>
            <p:nvPr/>
          </p:nvPicPr>
          <p:blipFill rotWithShape="1">
            <a:blip r:embed="rId9"/>
            <a:srcRect l="1156" t="5981"/>
            <a:stretch/>
          </p:blipFill>
          <p:spPr>
            <a:xfrm>
              <a:off x="7611483" y="818707"/>
              <a:ext cx="3832502" cy="1065963"/>
            </a:xfrm>
            <a:prstGeom prst="rect">
              <a:avLst/>
            </a:prstGeom>
            <a:effectLst>
              <a:outerShdw blurRad="50800" dist="38100" dir="5400000" algn="t" rotWithShape="0">
                <a:prstClr val="black">
                  <a:alpha val="40000"/>
                </a:prstClr>
              </a:outerShdw>
            </a:effectLst>
          </p:spPr>
        </p:pic>
        <p:sp>
          <p:nvSpPr>
            <p:cNvPr id="39" name="Rectangle 38">
              <a:extLst>
                <a:ext uri="{FF2B5EF4-FFF2-40B4-BE49-F238E27FC236}">
                  <a16:creationId xmlns:a16="http://schemas.microsoft.com/office/drawing/2014/main" id="{DBBEDA73-B70E-0BBE-A048-E04B5CB81D25}"/>
                </a:ext>
              </a:extLst>
            </p:cNvPr>
            <p:cNvSpPr/>
            <p:nvPr/>
          </p:nvSpPr>
          <p:spPr>
            <a:xfrm>
              <a:off x="7600850" y="496248"/>
              <a:ext cx="3832502" cy="307777"/>
            </a:xfrm>
            <a:prstGeom prst="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GB" sz="1400" b="1">
                  <a:ln w="0"/>
                  <a:solidFill>
                    <a:sysClr val="windowText" lastClr="000000"/>
                  </a:solidFill>
                </a:rPr>
                <a:t>24/7 Virtual Dealer </a:t>
              </a:r>
            </a:p>
          </p:txBody>
        </p:sp>
      </p:grpSp>
      <p:grpSp>
        <p:nvGrpSpPr>
          <p:cNvPr id="55" name="Group 54">
            <a:extLst>
              <a:ext uri="{FF2B5EF4-FFF2-40B4-BE49-F238E27FC236}">
                <a16:creationId xmlns:a16="http://schemas.microsoft.com/office/drawing/2014/main" id="{9722C365-CD7B-11D7-8EB3-7E3D82E2A81A}"/>
              </a:ext>
            </a:extLst>
          </p:cNvPr>
          <p:cNvGrpSpPr/>
          <p:nvPr/>
        </p:nvGrpSpPr>
        <p:grpSpPr>
          <a:xfrm>
            <a:off x="7085170" y="2186242"/>
            <a:ext cx="3546812" cy="2531004"/>
            <a:chOff x="7657704" y="2387538"/>
            <a:chExt cx="3799313" cy="2430177"/>
          </a:xfrm>
        </p:grpSpPr>
        <p:sp>
          <p:nvSpPr>
            <p:cNvPr id="51" name="Rectangular Callout 50">
              <a:extLst>
                <a:ext uri="{FF2B5EF4-FFF2-40B4-BE49-F238E27FC236}">
                  <a16:creationId xmlns:a16="http://schemas.microsoft.com/office/drawing/2014/main" id="{A81EFA10-60B7-2A28-5156-4AD45E16E401}"/>
                </a:ext>
              </a:extLst>
            </p:cNvPr>
            <p:cNvSpPr/>
            <p:nvPr/>
          </p:nvSpPr>
          <p:spPr>
            <a:xfrm>
              <a:off x="7682157" y="2716619"/>
              <a:ext cx="3774860" cy="2101096"/>
            </a:xfrm>
            <a:prstGeom prst="wedgeRectCallout">
              <a:avLst>
                <a:gd name="adj1" fmla="val -58152"/>
                <a:gd name="adj2" fmla="val 7133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pic>
          <p:nvPicPr>
            <p:cNvPr id="1028" name="Picture 4" descr="Ferrari Purosangue to arrive in September with V12 power and active  suspension | CAR Magazine">
              <a:extLst>
                <a:ext uri="{FF2B5EF4-FFF2-40B4-BE49-F238E27FC236}">
                  <a16:creationId xmlns:a16="http://schemas.microsoft.com/office/drawing/2014/main" id="{4CB674AF-56AD-2AE9-C6B3-4A317D3ABB33}"/>
                </a:ext>
              </a:extLst>
            </p:cNvPr>
            <p:cNvPicPr>
              <a:picLocks noChangeAspect="1" noChangeArrowheads="1"/>
            </p:cNvPicPr>
            <p:nvPr/>
          </p:nvPicPr>
          <p:blipFill rotWithShape="1">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l="6670" t="20022" r="9401" b="10383"/>
            <a:stretch/>
          </p:blipFill>
          <p:spPr bwMode="auto">
            <a:xfrm>
              <a:off x="7657704" y="2830141"/>
              <a:ext cx="3799313" cy="1771284"/>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6A6D3E64-0E19-FEA8-A996-BF42F9B351E6}"/>
                </a:ext>
              </a:extLst>
            </p:cNvPr>
            <p:cNvSpPr/>
            <p:nvPr/>
          </p:nvSpPr>
          <p:spPr>
            <a:xfrm>
              <a:off x="7682157" y="2387538"/>
              <a:ext cx="3774860" cy="307777"/>
            </a:xfrm>
            <a:prstGeom prst="rect">
              <a:avLst/>
            </a:prstGeom>
            <a:solidFill>
              <a:schemeClr val="accent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40" tIns="45720" rIns="91440" bIns="45720">
              <a:spAutoFit/>
            </a:bodyPr>
            <a:lstStyle/>
            <a:p>
              <a:pPr algn="ctr"/>
              <a:r>
                <a:rPr lang="en-GB" sz="1400" b="1">
                  <a:ln w="0"/>
                  <a:solidFill>
                    <a:sysClr val="windowText" lastClr="000000"/>
                  </a:solidFill>
                </a:rPr>
                <a:t>Our Best Choice for YOU!! </a:t>
              </a:r>
            </a:p>
          </p:txBody>
        </p:sp>
      </p:grpSp>
      <p:pic>
        <p:nvPicPr>
          <p:cNvPr id="54" name="Graphic 53" descr="Robot outline">
            <a:extLst>
              <a:ext uri="{FF2B5EF4-FFF2-40B4-BE49-F238E27FC236}">
                <a16:creationId xmlns:a16="http://schemas.microsoft.com/office/drawing/2014/main" id="{259126FE-EAB2-10D7-842E-370B9ABDAA2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80633" y="4526342"/>
            <a:ext cx="1031536" cy="1076534"/>
          </a:xfrm>
          <a:prstGeom prst="rect">
            <a:avLst/>
          </a:prstGeom>
        </p:spPr>
      </p:pic>
      <p:sp>
        <p:nvSpPr>
          <p:cNvPr id="57" name="Rectangle 56">
            <a:extLst>
              <a:ext uri="{FF2B5EF4-FFF2-40B4-BE49-F238E27FC236}">
                <a16:creationId xmlns:a16="http://schemas.microsoft.com/office/drawing/2014/main" id="{0BE80F2D-1052-A9D1-E876-430865EE87AF}"/>
              </a:ext>
            </a:extLst>
          </p:cNvPr>
          <p:cNvSpPr/>
          <p:nvPr/>
        </p:nvSpPr>
        <p:spPr>
          <a:xfrm>
            <a:off x="1363783" y="5893917"/>
            <a:ext cx="9464450" cy="461665"/>
          </a:xfrm>
          <a:prstGeom prst="rect">
            <a:avLst/>
          </a:prstGeom>
          <a:solidFill>
            <a:schemeClr val="accent4">
              <a:lumMod val="20000"/>
              <a:lumOff val="80000"/>
            </a:schemeClr>
          </a:solidFill>
        </p:spPr>
        <p:txBody>
          <a:bodyPr wrap="none" lIns="91440" tIns="45720" rIns="91440" bIns="45720">
            <a:spAutoFit/>
          </a:bodyPr>
          <a:lstStyle/>
          <a:p>
            <a:pPr algn="ctr"/>
            <a:r>
              <a:rPr lang="en-GB" sz="2400" b="0" cap="none" spc="0">
                <a:ln w="0"/>
                <a:solidFill>
                  <a:schemeClr val="tx1"/>
                </a:solidFill>
                <a:effectLst>
                  <a:outerShdw blurRad="38100" dist="19050" dir="2700000" algn="tl" rotWithShape="0">
                    <a:schemeClr val="dk1">
                      <a:alpha val="40000"/>
                    </a:schemeClr>
                  </a:outerShdw>
                </a:effectLst>
              </a:rPr>
              <a:t>To Provide a One-Stop Dealer Platform for Better </a:t>
            </a:r>
            <a:r>
              <a:rPr lang="en-GB" sz="2400">
                <a:ln w="0"/>
                <a:effectLst>
                  <a:outerShdw blurRad="38100" dist="19050" dir="2700000" algn="tl" rotWithShape="0">
                    <a:schemeClr val="dk1">
                      <a:alpha val="40000"/>
                    </a:schemeClr>
                  </a:outerShdw>
                </a:effectLst>
              </a:rPr>
              <a:t>User</a:t>
            </a:r>
            <a:r>
              <a:rPr lang="en-GB" sz="2400" b="0" cap="none" spc="0">
                <a:ln w="0"/>
                <a:solidFill>
                  <a:schemeClr val="tx1"/>
                </a:solidFill>
                <a:effectLst>
                  <a:outerShdw blurRad="38100" dist="19050" dir="2700000" algn="tl" rotWithShape="0">
                    <a:schemeClr val="dk1">
                      <a:alpha val="40000"/>
                    </a:schemeClr>
                  </a:outerShdw>
                </a:effectLst>
              </a:rPr>
              <a:t> Experience</a:t>
            </a:r>
          </a:p>
        </p:txBody>
      </p:sp>
    </p:spTree>
    <p:extLst>
      <p:ext uri="{BB962C8B-B14F-4D97-AF65-F5344CB8AC3E}">
        <p14:creationId xmlns:p14="http://schemas.microsoft.com/office/powerpoint/2010/main" val="1775124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3. Overall Architecture</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2878460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ontent Placeholder 18">
            <a:extLst>
              <a:ext uri="{FF2B5EF4-FFF2-40B4-BE49-F238E27FC236}">
                <a16:creationId xmlns:a16="http://schemas.microsoft.com/office/drawing/2014/main" id="{01B401E1-2844-A2A4-01E9-6C91532E2E6C}"/>
              </a:ext>
            </a:extLst>
          </p:cNvPr>
          <p:cNvSpPr txBox="1">
            <a:spLocks/>
          </p:cNvSpPr>
          <p:nvPr/>
        </p:nvSpPr>
        <p:spPr>
          <a:xfrm>
            <a:off x="2516842" y="1083474"/>
            <a:ext cx="1776145" cy="5272876"/>
          </a:xfrm>
          <a:prstGeom prst="rect">
            <a:avLst/>
          </a:prstGeo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a:solidFill>
                  <a:schemeClr val="tx1"/>
                </a:solidFill>
              </a:rPr>
              <a:t>Data Ingestion</a:t>
            </a:r>
          </a:p>
          <a:p>
            <a:endParaRPr lang="en-US" sz="1200" b="1">
              <a:solidFill>
                <a:schemeClr val="tx1"/>
              </a:solidFill>
            </a:endParaRPr>
          </a:p>
        </p:txBody>
      </p:sp>
      <p:sp>
        <p:nvSpPr>
          <p:cNvPr id="18" name="Title 17">
            <a:extLst>
              <a:ext uri="{FF2B5EF4-FFF2-40B4-BE49-F238E27FC236}">
                <a16:creationId xmlns:a16="http://schemas.microsoft.com/office/drawing/2014/main" id="{973011D7-6DF6-336E-5026-1D24B7873DF8}"/>
              </a:ext>
            </a:extLst>
          </p:cNvPr>
          <p:cNvSpPr>
            <a:spLocks noGrp="1"/>
          </p:cNvSpPr>
          <p:nvPr>
            <p:ph type="title"/>
          </p:nvPr>
        </p:nvSpPr>
        <p:spPr>
          <a:xfrm>
            <a:off x="838200" y="365125"/>
            <a:ext cx="10515600" cy="718349"/>
          </a:xfrm>
        </p:spPr>
        <p:txBody>
          <a:bodyPr/>
          <a:lstStyle/>
          <a:p>
            <a:pPr algn="ctr"/>
            <a:r>
              <a:rPr lang="en-US"/>
              <a:t>OVERALL ARCHITECTURE</a:t>
            </a:r>
          </a:p>
        </p:txBody>
      </p:sp>
      <p:sp>
        <p:nvSpPr>
          <p:cNvPr id="19" name="Content Placeholder 18">
            <a:extLst>
              <a:ext uri="{FF2B5EF4-FFF2-40B4-BE49-F238E27FC236}">
                <a16:creationId xmlns:a16="http://schemas.microsoft.com/office/drawing/2014/main" id="{D033767C-3256-720B-93D9-1415409906A2}"/>
              </a:ext>
            </a:extLst>
          </p:cNvPr>
          <p:cNvSpPr>
            <a:spLocks noGrp="1"/>
          </p:cNvSpPr>
          <p:nvPr>
            <p:ph sz="half" idx="1"/>
          </p:nvPr>
        </p:nvSpPr>
        <p:spPr>
          <a:xfrm>
            <a:off x="685800" y="1083474"/>
            <a:ext cx="1776145" cy="5272876"/>
          </a:xfr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lgn="ctr">
              <a:buNone/>
            </a:pPr>
            <a:r>
              <a:rPr lang="en-US" sz="1800" b="1">
                <a:solidFill>
                  <a:schemeClr val="tx1"/>
                </a:solidFill>
              </a:rPr>
              <a:t>Data Source</a:t>
            </a:r>
          </a:p>
          <a:p>
            <a:pPr>
              <a:buFont typeface="+mj-lt"/>
              <a:buAutoNum type="arabicPeriod"/>
            </a:pPr>
            <a:endParaRPr lang="en-US" sz="1000" b="1">
              <a:solidFill>
                <a:schemeClr val="tx1"/>
              </a:solidFill>
            </a:endParaRPr>
          </a:p>
        </p:txBody>
      </p:sp>
      <p:sp>
        <p:nvSpPr>
          <p:cNvPr id="5" name="Slide Number Placeholder 4">
            <a:extLst>
              <a:ext uri="{FF2B5EF4-FFF2-40B4-BE49-F238E27FC236}">
                <a16:creationId xmlns:a16="http://schemas.microsoft.com/office/drawing/2014/main" id="{D24A57FD-5A33-1ECF-D251-C60082F5CA71}"/>
              </a:ext>
            </a:extLst>
          </p:cNvPr>
          <p:cNvSpPr>
            <a:spLocks noGrp="1"/>
          </p:cNvSpPr>
          <p:nvPr>
            <p:ph type="sldNum" sz="quarter" idx="12"/>
          </p:nvPr>
        </p:nvSpPr>
        <p:spPr/>
        <p:txBody>
          <a:bodyPr/>
          <a:lstStyle/>
          <a:p>
            <a:fld id="{B5CEABB6-07DC-46E8-9B57-56EC44A396E5}" type="slidenum">
              <a:rPr lang="en-US" smtClean="0"/>
              <a:t>13</a:t>
            </a:fld>
            <a:endParaRPr lang="en-US"/>
          </a:p>
        </p:txBody>
      </p:sp>
      <p:sp>
        <p:nvSpPr>
          <p:cNvPr id="22" name="Content Placeholder 18">
            <a:extLst>
              <a:ext uri="{FF2B5EF4-FFF2-40B4-BE49-F238E27FC236}">
                <a16:creationId xmlns:a16="http://schemas.microsoft.com/office/drawing/2014/main" id="{9F8C5802-37E6-4C7A-9EC6-2B4EB7FBE45E}"/>
              </a:ext>
            </a:extLst>
          </p:cNvPr>
          <p:cNvSpPr txBox="1">
            <a:spLocks/>
          </p:cNvSpPr>
          <p:nvPr/>
        </p:nvSpPr>
        <p:spPr>
          <a:xfrm>
            <a:off x="4347884" y="1083474"/>
            <a:ext cx="1776145" cy="5272876"/>
          </a:xfrm>
          <a:prstGeom prst="rect">
            <a:avLst/>
          </a:prstGeo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a:solidFill>
                  <a:schemeClr val="tx1"/>
                </a:solidFill>
              </a:rPr>
              <a:t>Data Storage</a:t>
            </a:r>
          </a:p>
          <a:p>
            <a:pPr algn="ctr"/>
            <a:endParaRPr lang="en-US" sz="1800" b="1"/>
          </a:p>
          <a:p>
            <a:pPr algn="ctr"/>
            <a:endParaRPr lang="en-US" sz="1800" b="1"/>
          </a:p>
        </p:txBody>
      </p:sp>
      <p:sp>
        <p:nvSpPr>
          <p:cNvPr id="23" name="Content Placeholder 18">
            <a:extLst>
              <a:ext uri="{FF2B5EF4-FFF2-40B4-BE49-F238E27FC236}">
                <a16:creationId xmlns:a16="http://schemas.microsoft.com/office/drawing/2014/main" id="{5C0124EA-9E79-269A-577D-E5645B912C48}"/>
              </a:ext>
            </a:extLst>
          </p:cNvPr>
          <p:cNvSpPr txBox="1">
            <a:spLocks/>
          </p:cNvSpPr>
          <p:nvPr/>
        </p:nvSpPr>
        <p:spPr>
          <a:xfrm>
            <a:off x="6178926" y="1083474"/>
            <a:ext cx="1776145" cy="5272876"/>
          </a:xfrm>
          <a:prstGeom prst="rect">
            <a:avLst/>
          </a:prstGeo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a:solidFill>
                  <a:schemeClr val="tx1"/>
                </a:solidFill>
              </a:rPr>
              <a:t>Data Processing</a:t>
            </a:r>
          </a:p>
          <a:p>
            <a:pPr marL="0" indent="0" algn="ctr">
              <a:buFont typeface="Arial" panose="020B0604020202020204" pitchFamily="34" charset="0"/>
              <a:buNone/>
            </a:pPr>
            <a:endParaRPr lang="en-US" sz="1800" b="1">
              <a:solidFill>
                <a:schemeClr val="tx1"/>
              </a:solidFill>
            </a:endParaRPr>
          </a:p>
          <a:p>
            <a:pPr>
              <a:buFont typeface="+mj-lt"/>
              <a:buAutoNum type="arabicPeriod"/>
            </a:pPr>
            <a:endParaRPr lang="en-US" sz="1000" b="1">
              <a:solidFill>
                <a:schemeClr val="tx1"/>
              </a:solidFill>
            </a:endParaRPr>
          </a:p>
          <a:p>
            <a:pPr marL="0" indent="0">
              <a:buNone/>
            </a:pPr>
            <a:endParaRPr lang="en-US" sz="1000" b="1">
              <a:solidFill>
                <a:schemeClr val="tx1"/>
              </a:solidFill>
            </a:endParaRPr>
          </a:p>
          <a:p>
            <a:pPr marL="0" indent="0">
              <a:buNone/>
            </a:pPr>
            <a:endParaRPr lang="en-US" sz="1000" b="1">
              <a:solidFill>
                <a:schemeClr val="tx1"/>
              </a:solidFill>
            </a:endParaRPr>
          </a:p>
          <a:p>
            <a:pPr marL="0" indent="0">
              <a:buNone/>
            </a:pPr>
            <a:endParaRPr lang="en-US" sz="1000" b="1">
              <a:solidFill>
                <a:schemeClr val="tx1"/>
              </a:solidFill>
            </a:endParaRPr>
          </a:p>
          <a:p>
            <a:pPr marL="0" indent="0">
              <a:buNone/>
            </a:pPr>
            <a:endParaRPr lang="en-US" sz="1000" b="1">
              <a:solidFill>
                <a:schemeClr val="tx1"/>
              </a:solidFill>
            </a:endParaRPr>
          </a:p>
        </p:txBody>
      </p:sp>
      <p:sp>
        <p:nvSpPr>
          <p:cNvPr id="24" name="Content Placeholder 18">
            <a:extLst>
              <a:ext uri="{FF2B5EF4-FFF2-40B4-BE49-F238E27FC236}">
                <a16:creationId xmlns:a16="http://schemas.microsoft.com/office/drawing/2014/main" id="{EF6FC60B-C217-67AF-600C-89037DB5EB0E}"/>
              </a:ext>
            </a:extLst>
          </p:cNvPr>
          <p:cNvSpPr txBox="1">
            <a:spLocks/>
          </p:cNvSpPr>
          <p:nvPr/>
        </p:nvSpPr>
        <p:spPr>
          <a:xfrm>
            <a:off x="8009968" y="1083474"/>
            <a:ext cx="1776145" cy="5272876"/>
          </a:xfrm>
          <a:prstGeom prst="rect">
            <a:avLst/>
          </a:prstGeo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a:solidFill>
                  <a:schemeClr val="tx1"/>
                </a:solidFill>
              </a:rPr>
              <a:t>Analytics Stacks</a:t>
            </a:r>
          </a:p>
          <a:p>
            <a:pPr marL="0" indent="0">
              <a:buNone/>
            </a:pPr>
            <a:endParaRPr lang="en-US" sz="1200" b="1">
              <a:solidFill>
                <a:schemeClr val="tx1"/>
              </a:solidFill>
            </a:endParaRPr>
          </a:p>
        </p:txBody>
      </p:sp>
      <p:sp>
        <p:nvSpPr>
          <p:cNvPr id="25" name="Content Placeholder 18">
            <a:extLst>
              <a:ext uri="{FF2B5EF4-FFF2-40B4-BE49-F238E27FC236}">
                <a16:creationId xmlns:a16="http://schemas.microsoft.com/office/drawing/2014/main" id="{A48A62BB-4087-FF78-4075-770205B182B1}"/>
              </a:ext>
            </a:extLst>
          </p:cNvPr>
          <p:cNvSpPr txBox="1">
            <a:spLocks/>
          </p:cNvSpPr>
          <p:nvPr/>
        </p:nvSpPr>
        <p:spPr>
          <a:xfrm>
            <a:off x="9841009" y="1083474"/>
            <a:ext cx="1776145" cy="5273778"/>
          </a:xfrm>
          <a:prstGeom prst="rect">
            <a:avLst/>
          </a:prstGeom>
          <a:solidFill>
            <a:srgbClr val="9FD1D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a:solidFill>
                  <a:schemeClr val="tx1"/>
                </a:solidFill>
              </a:rPr>
              <a:t>Results</a:t>
            </a:r>
          </a:p>
          <a:p>
            <a:pPr marL="0" indent="0" algn="ctr">
              <a:buFont typeface="Arial" panose="020B0604020202020204" pitchFamily="34" charset="0"/>
              <a:buNone/>
            </a:pPr>
            <a:endParaRPr lang="en-US" sz="1800" b="1">
              <a:solidFill>
                <a:schemeClr val="tx1"/>
              </a:solidFill>
            </a:endParaRPr>
          </a:p>
          <a:p>
            <a:pPr marL="0" indent="0" algn="ctr">
              <a:buFont typeface="Arial" panose="020B0604020202020204" pitchFamily="34" charset="0"/>
              <a:buNone/>
            </a:pPr>
            <a:endParaRPr lang="en-US" sz="1800" b="1">
              <a:solidFill>
                <a:schemeClr val="tx1"/>
              </a:solidFill>
            </a:endParaRPr>
          </a:p>
        </p:txBody>
      </p:sp>
      <p:grpSp>
        <p:nvGrpSpPr>
          <p:cNvPr id="32" name="Group 31">
            <a:extLst>
              <a:ext uri="{FF2B5EF4-FFF2-40B4-BE49-F238E27FC236}">
                <a16:creationId xmlns:a16="http://schemas.microsoft.com/office/drawing/2014/main" id="{77CE7BAB-72C5-114F-8D86-2EFE265A4F84}"/>
              </a:ext>
            </a:extLst>
          </p:cNvPr>
          <p:cNvGrpSpPr/>
          <p:nvPr/>
        </p:nvGrpSpPr>
        <p:grpSpPr>
          <a:xfrm>
            <a:off x="739647" y="1644128"/>
            <a:ext cx="1666240" cy="1239520"/>
            <a:chOff x="739647" y="1767953"/>
            <a:chExt cx="1666240" cy="1239520"/>
          </a:xfrm>
        </p:grpSpPr>
        <p:sp>
          <p:nvSpPr>
            <p:cNvPr id="2" name="Rectangle: Rounded Corners 1">
              <a:extLst>
                <a:ext uri="{FF2B5EF4-FFF2-40B4-BE49-F238E27FC236}">
                  <a16:creationId xmlns:a16="http://schemas.microsoft.com/office/drawing/2014/main" id="{7080B3C8-F162-ED02-AEDB-D7C3DE449D68}"/>
                </a:ext>
              </a:extLst>
            </p:cNvPr>
            <p:cNvSpPr/>
            <p:nvPr/>
          </p:nvSpPr>
          <p:spPr>
            <a:xfrm>
              <a:off x="739647" y="1767953"/>
              <a:ext cx="1666240" cy="12395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Structured Data</a:t>
              </a:r>
            </a:p>
            <a:p>
              <a:pPr algn="ctr"/>
              <a:r>
                <a:rPr lang="en-US" sz="1000">
                  <a:solidFill>
                    <a:schemeClr val="tx1"/>
                  </a:solidFill>
                </a:rPr>
                <a:t>LTA Data Mall statics tabular data</a:t>
              </a:r>
            </a:p>
            <a:p>
              <a:pPr algn="ctr"/>
              <a:endParaRPr lang="en-US" sz="1000">
                <a:solidFill>
                  <a:schemeClr val="tx1"/>
                </a:solidFill>
              </a:endParaRPr>
            </a:p>
            <a:p>
              <a:pPr algn="ctr"/>
              <a:endParaRPr lang="en-US" sz="1000">
                <a:solidFill>
                  <a:schemeClr val="tx1"/>
                </a:solidFill>
              </a:endParaRPr>
            </a:p>
          </p:txBody>
        </p:sp>
        <p:pic>
          <p:nvPicPr>
            <p:cNvPr id="7170" name="Picture 2" descr="datamall logo">
              <a:extLst>
                <a:ext uri="{FF2B5EF4-FFF2-40B4-BE49-F238E27FC236}">
                  <a16:creationId xmlns:a16="http://schemas.microsoft.com/office/drawing/2014/main" id="{C6AD93C3-A86F-94B1-07CB-ECFFFAA667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8248" y="2599987"/>
              <a:ext cx="933166" cy="285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1" name="Group 30">
            <a:extLst>
              <a:ext uri="{FF2B5EF4-FFF2-40B4-BE49-F238E27FC236}">
                <a16:creationId xmlns:a16="http://schemas.microsoft.com/office/drawing/2014/main" id="{508CE81E-9032-7DB7-A2EC-842AF27F6511}"/>
              </a:ext>
            </a:extLst>
          </p:cNvPr>
          <p:cNvGrpSpPr/>
          <p:nvPr/>
        </p:nvGrpSpPr>
        <p:grpSpPr>
          <a:xfrm>
            <a:off x="739647" y="2963183"/>
            <a:ext cx="1666240" cy="1261838"/>
            <a:chOff x="739647" y="3068434"/>
            <a:chExt cx="1666240" cy="1261838"/>
          </a:xfrm>
        </p:grpSpPr>
        <p:sp>
          <p:nvSpPr>
            <p:cNvPr id="10" name="Rectangle: Rounded Corners 9">
              <a:extLst>
                <a:ext uri="{FF2B5EF4-FFF2-40B4-BE49-F238E27FC236}">
                  <a16:creationId xmlns:a16="http://schemas.microsoft.com/office/drawing/2014/main" id="{C59EA230-BB9A-7F14-55D3-7E995735D4FA}"/>
                </a:ext>
              </a:extLst>
            </p:cNvPr>
            <p:cNvSpPr/>
            <p:nvPr/>
          </p:nvSpPr>
          <p:spPr>
            <a:xfrm>
              <a:off x="739647" y="3068434"/>
              <a:ext cx="1666240" cy="1261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Semi-Structured Data</a:t>
              </a:r>
              <a:endParaRPr lang="en-US" sz="1000">
                <a:solidFill>
                  <a:schemeClr val="tx1"/>
                </a:solidFill>
              </a:endParaRPr>
            </a:p>
            <a:p>
              <a:pPr algn="ctr"/>
              <a:r>
                <a:rPr lang="en-US" sz="1000">
                  <a:solidFill>
                    <a:schemeClr val="tx1"/>
                  </a:solidFill>
                </a:rPr>
                <a:t>Sgcarmart.com web scrape text data</a:t>
              </a:r>
            </a:p>
            <a:p>
              <a:pPr algn="ctr"/>
              <a:endParaRPr lang="en-US" sz="1000">
                <a:solidFill>
                  <a:schemeClr val="tx1"/>
                </a:solidFill>
              </a:endParaRPr>
            </a:p>
            <a:p>
              <a:pPr algn="ctr"/>
              <a:endParaRPr lang="en-US" sz="1000">
                <a:solidFill>
                  <a:schemeClr val="tx1"/>
                </a:solidFill>
              </a:endParaRPr>
            </a:p>
          </p:txBody>
        </p:sp>
        <p:pic>
          <p:nvPicPr>
            <p:cNvPr id="7174" name="Picture 6" descr="Sgcarmart gets all new look and logo; more services planned for the future">
              <a:extLst>
                <a:ext uri="{FF2B5EF4-FFF2-40B4-BE49-F238E27FC236}">
                  <a16:creationId xmlns:a16="http://schemas.microsoft.com/office/drawing/2014/main" id="{E1B7049D-4C36-94EB-404B-EA05B5D31E3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072" b="31151"/>
            <a:stretch/>
          </p:blipFill>
          <p:spPr bwMode="auto">
            <a:xfrm>
              <a:off x="984620" y="3917619"/>
              <a:ext cx="1193987" cy="324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9D514221-C021-7216-3824-88C6C2C5DB1A}"/>
              </a:ext>
            </a:extLst>
          </p:cNvPr>
          <p:cNvGrpSpPr/>
          <p:nvPr/>
        </p:nvGrpSpPr>
        <p:grpSpPr>
          <a:xfrm>
            <a:off x="730041" y="4315339"/>
            <a:ext cx="1666240" cy="1239520"/>
            <a:chOff x="739647" y="4790282"/>
            <a:chExt cx="1666240" cy="1239520"/>
          </a:xfrm>
        </p:grpSpPr>
        <p:sp>
          <p:nvSpPr>
            <p:cNvPr id="11" name="Rectangle: Rounded Corners 10">
              <a:extLst>
                <a:ext uri="{FF2B5EF4-FFF2-40B4-BE49-F238E27FC236}">
                  <a16:creationId xmlns:a16="http://schemas.microsoft.com/office/drawing/2014/main" id="{9E08ECCD-ED69-EF01-2A94-DD217BC1435A}"/>
                </a:ext>
              </a:extLst>
            </p:cNvPr>
            <p:cNvSpPr/>
            <p:nvPr/>
          </p:nvSpPr>
          <p:spPr>
            <a:xfrm>
              <a:off x="739647" y="4790282"/>
              <a:ext cx="1666240" cy="12395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Unstructured Data</a:t>
              </a:r>
            </a:p>
            <a:p>
              <a:pPr algn="ctr"/>
              <a:r>
                <a:rPr lang="en-US" sz="1000">
                  <a:solidFill>
                    <a:schemeClr val="tx1"/>
                  </a:solidFill>
                </a:rPr>
                <a:t>Sgcarmart.com web scrape images data</a:t>
              </a:r>
            </a:p>
            <a:p>
              <a:pPr algn="ctr"/>
              <a:endParaRPr lang="en-US" sz="1000">
                <a:solidFill>
                  <a:schemeClr val="tx1"/>
                </a:solidFill>
              </a:endParaRPr>
            </a:p>
            <a:p>
              <a:pPr algn="ctr"/>
              <a:endParaRPr lang="en-US" sz="1000">
                <a:solidFill>
                  <a:schemeClr val="tx1"/>
                </a:solidFill>
              </a:endParaRPr>
            </a:p>
          </p:txBody>
        </p:sp>
        <p:pic>
          <p:nvPicPr>
            <p:cNvPr id="27" name="Picture 6" descr="Sgcarmart gets all new look and logo; more services planned for the future">
              <a:extLst>
                <a:ext uri="{FF2B5EF4-FFF2-40B4-BE49-F238E27FC236}">
                  <a16:creationId xmlns:a16="http://schemas.microsoft.com/office/drawing/2014/main" id="{D1F4E7E9-E4F8-E6BC-918D-39C19326C5F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072" b="31151"/>
            <a:stretch/>
          </p:blipFill>
          <p:spPr bwMode="auto">
            <a:xfrm>
              <a:off x="973942" y="5530575"/>
              <a:ext cx="1197650" cy="3257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EE2FF884-81E1-263B-B135-8CA8A814B2EA}"/>
              </a:ext>
            </a:extLst>
          </p:cNvPr>
          <p:cNvGrpSpPr/>
          <p:nvPr/>
        </p:nvGrpSpPr>
        <p:grpSpPr>
          <a:xfrm>
            <a:off x="2571794" y="1653023"/>
            <a:ext cx="1666240" cy="1652152"/>
            <a:chOff x="2571794" y="1776848"/>
            <a:chExt cx="1666240" cy="1652152"/>
          </a:xfrm>
        </p:grpSpPr>
        <p:sp>
          <p:nvSpPr>
            <p:cNvPr id="6" name="Rectangle: Rounded Corners 5">
              <a:extLst>
                <a:ext uri="{FF2B5EF4-FFF2-40B4-BE49-F238E27FC236}">
                  <a16:creationId xmlns:a16="http://schemas.microsoft.com/office/drawing/2014/main" id="{A559BE74-27BC-83E6-0A72-7AB4F197AB36}"/>
                </a:ext>
              </a:extLst>
            </p:cNvPr>
            <p:cNvSpPr/>
            <p:nvPr/>
          </p:nvSpPr>
          <p:spPr>
            <a:xfrm>
              <a:off x="2571794" y="1776848"/>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Lambda</a:t>
              </a:r>
            </a:p>
            <a:p>
              <a:pPr algn="ctr"/>
              <a:r>
                <a:rPr lang="en-US" sz="1000">
                  <a:solidFill>
                    <a:schemeClr val="tx1"/>
                  </a:solidFill>
                </a:rPr>
                <a:t>Serverless cloud on-demand web scrape function execution</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1026" name="Picture 2" descr="Covid-19 Analysis with BigData Applications – Part 3 - Sajjan's Blog">
              <a:extLst>
                <a:ext uri="{FF2B5EF4-FFF2-40B4-BE49-F238E27FC236}">
                  <a16:creationId xmlns:a16="http://schemas.microsoft.com/office/drawing/2014/main" id="{0BCAFBFA-8101-73D4-577E-EF92B1C545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822" y="2583449"/>
              <a:ext cx="1276832" cy="815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872C0D14-9E0F-4CEB-E7E4-8CA2E035A911}"/>
              </a:ext>
            </a:extLst>
          </p:cNvPr>
          <p:cNvGrpSpPr/>
          <p:nvPr/>
        </p:nvGrpSpPr>
        <p:grpSpPr>
          <a:xfrm>
            <a:off x="2594582" y="4901193"/>
            <a:ext cx="1666240" cy="1239520"/>
            <a:chOff x="2594582" y="5025018"/>
            <a:chExt cx="1666240" cy="1239520"/>
          </a:xfrm>
        </p:grpSpPr>
        <p:sp>
          <p:nvSpPr>
            <p:cNvPr id="12" name="Rectangle: Rounded Corners 11">
              <a:extLst>
                <a:ext uri="{FF2B5EF4-FFF2-40B4-BE49-F238E27FC236}">
                  <a16:creationId xmlns:a16="http://schemas.microsoft.com/office/drawing/2014/main" id="{92004945-9E75-A01F-0990-38A0D1B147E0}"/>
                </a:ext>
              </a:extLst>
            </p:cNvPr>
            <p:cNvSpPr/>
            <p:nvPr/>
          </p:nvSpPr>
          <p:spPr>
            <a:xfrm>
              <a:off x="2594582" y="5025018"/>
              <a:ext cx="1666240" cy="12395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Python Packages</a:t>
              </a:r>
            </a:p>
            <a:p>
              <a:pPr algn="ctr"/>
              <a:r>
                <a:rPr lang="en-US" sz="1000">
                  <a:solidFill>
                    <a:schemeClr val="tx1"/>
                  </a:solidFill>
                </a:rPr>
                <a:t>Beautiful Soup for web scrape</a:t>
              </a:r>
            </a:p>
            <a:p>
              <a:pPr algn="ctr"/>
              <a:endParaRPr lang="en-US" sz="1000">
                <a:solidFill>
                  <a:schemeClr val="tx1"/>
                </a:solidFill>
              </a:endParaRPr>
            </a:p>
            <a:p>
              <a:pPr algn="ctr"/>
              <a:endParaRPr lang="en-US" sz="1000">
                <a:solidFill>
                  <a:schemeClr val="tx1"/>
                </a:solidFill>
              </a:endParaRPr>
            </a:p>
          </p:txBody>
        </p:sp>
        <p:pic>
          <p:nvPicPr>
            <p:cNvPr id="13" name="Picture 12">
              <a:extLst>
                <a:ext uri="{FF2B5EF4-FFF2-40B4-BE49-F238E27FC236}">
                  <a16:creationId xmlns:a16="http://schemas.microsoft.com/office/drawing/2014/main" id="{7618E51E-0F0C-94B3-65ED-C51C3B9CF449}"/>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22" b="89922" l="9733" r="90000">
                          <a14:foregroundMark x1="9733" y1="49457" x2="9733" y2="49457"/>
                          <a14:foregroundMark x1="9733" y1="49457" x2="9733" y2="49457"/>
                          <a14:foregroundMark x1="19467" y1="51783" x2="19467" y2="51783"/>
                          <a14:foregroundMark x1="19467" y1="51783" x2="19467" y2="51783"/>
                          <a14:foregroundMark x1="30667" y1="57054" x2="30667" y2="57054"/>
                          <a14:foregroundMark x1="30667" y1="57054" x2="30667" y2="57054"/>
                          <a14:foregroundMark x1="34400" y1="57519" x2="34400" y2="57519"/>
                          <a14:foregroundMark x1="34400" y1="57519" x2="34400" y2="57519"/>
                          <a14:foregroundMark x1="42867" y1="57519" x2="42867" y2="57519"/>
                          <a14:foregroundMark x1="42867" y1="57519" x2="42867" y2="57519"/>
                          <a14:foregroundMark x1="46800" y1="56124" x2="46800" y2="56124"/>
                          <a14:foregroundMark x1="46800" y1="56124" x2="46800" y2="56124"/>
                          <a14:foregroundMark x1="50333" y1="52713" x2="50333" y2="52713"/>
                          <a14:foregroundMark x1="50333" y1="52713" x2="50333" y2="52713"/>
                          <a14:foregroundMark x1="54867" y1="53798" x2="54867" y2="53798"/>
                          <a14:foregroundMark x1="54867" y1="53798" x2="54867" y2="53798"/>
                          <a14:foregroundMark x1="62333" y1="56124" x2="62333" y2="56124"/>
                          <a14:foregroundMark x1="62333" y1="56124" x2="62333" y2="56124"/>
                          <a14:foregroundMark x1="69400" y1="55659" x2="69400" y2="55659"/>
                          <a14:foregroundMark x1="69400" y1="55659" x2="69400" y2="55659"/>
                          <a14:foregroundMark x1="77867" y1="57054" x2="77867" y2="57054"/>
                          <a14:foregroundMark x1="77867" y1="57054" x2="77867" y2="57054"/>
                          <a14:foregroundMark x1="85733" y1="58140" x2="85733" y2="58140"/>
                          <a14:foregroundMark x1="85733" y1="58140" x2="85733" y2="58140"/>
                          <a14:foregroundMark x1="46600" y1="38760" x2="46600" y2="38760"/>
                        </a14:backgroundRemoval>
                      </a14:imgEffect>
                    </a14:imgLayer>
                  </a14:imgProps>
                </a:ext>
              </a:extLst>
            </a:blip>
            <a:stretch>
              <a:fillRect/>
            </a:stretch>
          </p:blipFill>
          <p:spPr>
            <a:xfrm>
              <a:off x="2851307" y="5787472"/>
              <a:ext cx="819147" cy="352233"/>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FE13551-AD7C-DB7A-E071-517CA447EDE2}"/>
                </a:ext>
              </a:extLst>
            </p:cNvPr>
            <p:cNvPicPr>
              <a:picLocks noChangeAspect="1"/>
            </p:cNvPicPr>
            <p:nvPr/>
          </p:nvPicPr>
          <p:blipFill>
            <a:blip r:embed="rId8"/>
            <a:stretch>
              <a:fillRect/>
            </a:stretch>
          </p:blipFill>
          <p:spPr>
            <a:xfrm>
              <a:off x="3511278" y="5614734"/>
              <a:ext cx="649804" cy="649804"/>
            </a:xfrm>
            <a:prstGeom prst="rect">
              <a:avLst/>
            </a:prstGeom>
            <a:ln>
              <a:noFill/>
            </a:ln>
            <a:effectLst>
              <a:outerShdw blurRad="292100" dist="139700" dir="2700000" algn="tl" rotWithShape="0">
                <a:srgbClr val="333333">
                  <a:alpha val="65000"/>
                </a:srgbClr>
              </a:outerShdw>
            </a:effectLst>
          </p:spPr>
        </p:pic>
      </p:grpSp>
      <p:grpSp>
        <p:nvGrpSpPr>
          <p:cNvPr id="36" name="Group 35">
            <a:extLst>
              <a:ext uri="{FF2B5EF4-FFF2-40B4-BE49-F238E27FC236}">
                <a16:creationId xmlns:a16="http://schemas.microsoft.com/office/drawing/2014/main" id="{42B21778-D386-F930-2CFE-53CC15325D78}"/>
              </a:ext>
            </a:extLst>
          </p:cNvPr>
          <p:cNvGrpSpPr/>
          <p:nvPr/>
        </p:nvGrpSpPr>
        <p:grpSpPr>
          <a:xfrm>
            <a:off x="4402836" y="1658305"/>
            <a:ext cx="1666240" cy="1652152"/>
            <a:chOff x="4402836" y="1782130"/>
            <a:chExt cx="1666240" cy="1652152"/>
          </a:xfrm>
        </p:grpSpPr>
        <p:sp>
          <p:nvSpPr>
            <p:cNvPr id="16" name="Rectangle: Rounded Corners 15">
              <a:extLst>
                <a:ext uri="{FF2B5EF4-FFF2-40B4-BE49-F238E27FC236}">
                  <a16:creationId xmlns:a16="http://schemas.microsoft.com/office/drawing/2014/main" id="{944AB944-7CCA-2C61-35CA-EFCC1F9EEBE9}"/>
                </a:ext>
              </a:extLst>
            </p:cNvPr>
            <p:cNvSpPr/>
            <p:nvPr/>
          </p:nvSpPr>
          <p:spPr>
            <a:xfrm>
              <a:off x="4402836" y="1782130"/>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S3 – Simple Storage Service</a:t>
              </a:r>
            </a:p>
            <a:p>
              <a:pPr algn="ctr"/>
              <a:r>
                <a:rPr lang="en-US" sz="1000">
                  <a:solidFill>
                    <a:schemeClr val="tx1"/>
                  </a:solidFill>
                </a:rPr>
                <a:t>Cloud data storage</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1034" name="Picture 10" descr="Setting Up AWS S3 for Open edX - Blog">
              <a:extLst>
                <a:ext uri="{FF2B5EF4-FFF2-40B4-BE49-F238E27FC236}">
                  <a16:creationId xmlns:a16="http://schemas.microsoft.com/office/drawing/2014/main" id="{FF19E781-009A-B08B-FB72-33AEFD4739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6630" y="2596464"/>
              <a:ext cx="938652" cy="703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39" name="Rectangle: Rounded Corners 38">
            <a:extLst>
              <a:ext uri="{FF2B5EF4-FFF2-40B4-BE49-F238E27FC236}">
                <a16:creationId xmlns:a16="http://schemas.microsoft.com/office/drawing/2014/main" id="{6706D5C1-6D0F-2498-1981-AC2090D099EC}"/>
              </a:ext>
            </a:extLst>
          </p:cNvPr>
          <p:cNvSpPr/>
          <p:nvPr/>
        </p:nvSpPr>
        <p:spPr>
          <a:xfrm>
            <a:off x="6233878" y="3600450"/>
            <a:ext cx="1666240" cy="2710959"/>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Cloud Computing with </a:t>
            </a:r>
            <a:r>
              <a:rPr lang="en-US" sz="1200" b="1" err="1">
                <a:solidFill>
                  <a:schemeClr val="tx1"/>
                </a:solidFill>
              </a:rPr>
              <a:t>Kubenetes</a:t>
            </a:r>
            <a:r>
              <a:rPr lang="en-US" sz="1200" b="1">
                <a:solidFill>
                  <a:schemeClr val="tx1"/>
                </a:solidFill>
              </a:rPr>
              <a:t> and MapReduce</a:t>
            </a:r>
          </a:p>
          <a:p>
            <a:pPr algn="ctr"/>
            <a:r>
              <a:rPr lang="en-US" sz="1000">
                <a:solidFill>
                  <a:schemeClr val="tx1"/>
                </a:solidFill>
              </a:rPr>
              <a:t>Hosting </a:t>
            </a:r>
            <a:r>
              <a:rPr lang="en-US" sz="1000" err="1">
                <a:solidFill>
                  <a:schemeClr val="tx1"/>
                </a:solidFill>
              </a:rPr>
              <a:t>PySpark</a:t>
            </a:r>
            <a:r>
              <a:rPr lang="en-US" sz="1000">
                <a:solidFill>
                  <a:schemeClr val="tx1"/>
                </a:solidFill>
              </a:rPr>
              <a:t> with on-demand cloud computing and enabling Big Data Processing Scaling capability</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grpSp>
        <p:nvGrpSpPr>
          <p:cNvPr id="42" name="Group 41">
            <a:extLst>
              <a:ext uri="{FF2B5EF4-FFF2-40B4-BE49-F238E27FC236}">
                <a16:creationId xmlns:a16="http://schemas.microsoft.com/office/drawing/2014/main" id="{B5BB9135-BF07-1947-C28C-117B9CCE44E2}"/>
              </a:ext>
            </a:extLst>
          </p:cNvPr>
          <p:cNvGrpSpPr/>
          <p:nvPr/>
        </p:nvGrpSpPr>
        <p:grpSpPr>
          <a:xfrm>
            <a:off x="6452852" y="5151666"/>
            <a:ext cx="1271979" cy="1035999"/>
            <a:chOff x="6499298" y="5160597"/>
            <a:chExt cx="1271979" cy="1035999"/>
          </a:xfrm>
        </p:grpSpPr>
        <p:grpSp>
          <p:nvGrpSpPr>
            <p:cNvPr id="41" name="Group 40">
              <a:extLst>
                <a:ext uri="{FF2B5EF4-FFF2-40B4-BE49-F238E27FC236}">
                  <a16:creationId xmlns:a16="http://schemas.microsoft.com/office/drawing/2014/main" id="{6B35E3D9-485D-E9C2-9C85-F091DCDD07DF}"/>
                </a:ext>
              </a:extLst>
            </p:cNvPr>
            <p:cNvGrpSpPr/>
            <p:nvPr/>
          </p:nvGrpSpPr>
          <p:grpSpPr>
            <a:xfrm>
              <a:off x="6499298" y="5160597"/>
              <a:ext cx="1271979" cy="1035999"/>
              <a:chOff x="5938992" y="4937790"/>
              <a:chExt cx="1271979" cy="1035999"/>
            </a:xfrm>
          </p:grpSpPr>
          <p:pic>
            <p:nvPicPr>
              <p:cNvPr id="1038" name="Picture 14" descr="How to Run HA PostgreSQL on Amazon EKS">
                <a:extLst>
                  <a:ext uri="{FF2B5EF4-FFF2-40B4-BE49-F238E27FC236}">
                    <a16:creationId xmlns:a16="http://schemas.microsoft.com/office/drawing/2014/main" id="{4699C12C-9949-ED62-EC5C-FC5504C1BF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38992" y="5563984"/>
                <a:ext cx="411702" cy="4098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0" name="Picture 16" descr="Use Pyspark with a Jupyter Notebook in an AWS EMR cluster">
                <a:extLst>
                  <a:ext uri="{FF2B5EF4-FFF2-40B4-BE49-F238E27FC236}">
                    <a16:creationId xmlns:a16="http://schemas.microsoft.com/office/drawing/2014/main" id="{F6C2DE8D-99A5-DAA8-44C3-B225D29D8BE6}"/>
                  </a:ext>
                </a:extLst>
              </p:cNvPr>
              <p:cNvPicPr>
                <a:picLocks noChangeAspect="1" noChangeArrowheads="1"/>
              </p:cNvPicPr>
              <p:nvPr/>
            </p:nvPicPr>
            <p:blipFill rotWithShape="1">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l="24982" r="24115"/>
              <a:stretch/>
            </p:blipFill>
            <p:spPr bwMode="auto">
              <a:xfrm>
                <a:off x="6293224" y="4937790"/>
                <a:ext cx="917747" cy="1017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042" name="Picture 18" descr="[찍먹 Cloud Computing] 1. AWS EC2란? / AWS EC2 인스턴스 만들기">
              <a:extLst>
                <a:ext uri="{FF2B5EF4-FFF2-40B4-BE49-F238E27FC236}">
                  <a16:creationId xmlns:a16="http://schemas.microsoft.com/office/drawing/2014/main" id="{44D11622-F2D1-CE91-723C-22F6DA3DAB7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281" r="30262"/>
            <a:stretch/>
          </p:blipFill>
          <p:spPr bwMode="auto">
            <a:xfrm>
              <a:off x="6526193" y="5205422"/>
              <a:ext cx="354232" cy="559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4" name="Rectangle: Rounded Corners 43">
            <a:extLst>
              <a:ext uri="{FF2B5EF4-FFF2-40B4-BE49-F238E27FC236}">
                <a16:creationId xmlns:a16="http://schemas.microsoft.com/office/drawing/2014/main" id="{E0DA86D5-A885-98E1-90A5-B907C0E7B16A}"/>
              </a:ext>
            </a:extLst>
          </p:cNvPr>
          <p:cNvSpPr/>
          <p:nvPr/>
        </p:nvSpPr>
        <p:spPr>
          <a:xfrm>
            <a:off x="8055148" y="1655595"/>
            <a:ext cx="1666240" cy="462588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Tableau Dashboarding</a:t>
            </a: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r>
              <a:rPr lang="en-US" sz="1200" b="1">
                <a:solidFill>
                  <a:schemeClr val="tx1"/>
                </a:solidFill>
              </a:rPr>
              <a:t>Predictive Modeling</a:t>
            </a: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r>
              <a:rPr lang="en-US" sz="1200" b="1">
                <a:solidFill>
                  <a:schemeClr val="tx1"/>
                </a:solidFill>
              </a:rPr>
              <a:t>Recommender System</a:t>
            </a:r>
          </a:p>
          <a:p>
            <a:pPr algn="ctr"/>
            <a:endParaRPr lang="en-US" sz="1200" b="1">
              <a:solidFill>
                <a:schemeClr val="tx1"/>
              </a:solidFill>
            </a:endParaRPr>
          </a:p>
          <a:p>
            <a:pPr algn="ctr"/>
            <a:endParaRPr lang="en-US" sz="1100" b="1">
              <a:solidFill>
                <a:schemeClr val="tx1"/>
              </a:solidFill>
            </a:endParaRPr>
          </a:p>
          <a:p>
            <a:pPr algn="ctr"/>
            <a:endParaRPr lang="en-US" sz="1100" b="1">
              <a:solidFill>
                <a:schemeClr val="tx1"/>
              </a:solidFill>
            </a:endParaRPr>
          </a:p>
        </p:txBody>
      </p:sp>
      <p:sp>
        <p:nvSpPr>
          <p:cNvPr id="46" name="Rectangle: Rounded Corners 45">
            <a:extLst>
              <a:ext uri="{FF2B5EF4-FFF2-40B4-BE49-F238E27FC236}">
                <a16:creationId xmlns:a16="http://schemas.microsoft.com/office/drawing/2014/main" id="{7C60DC36-B5EE-5274-5B9B-95FFB166028A}"/>
              </a:ext>
            </a:extLst>
          </p:cNvPr>
          <p:cNvSpPr/>
          <p:nvPr/>
        </p:nvSpPr>
        <p:spPr>
          <a:xfrm>
            <a:off x="9895962" y="1712772"/>
            <a:ext cx="1666240" cy="456871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Web Application</a:t>
            </a: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r>
              <a:rPr lang="en-US" sz="1100" b="1">
                <a:solidFill>
                  <a:schemeClr val="tx1"/>
                </a:solidFill>
              </a:rPr>
              <a:t>Price Prediction Application</a:t>
            </a: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r>
              <a:rPr lang="en-US" sz="1200" b="1">
                <a:solidFill>
                  <a:schemeClr val="tx1"/>
                </a:solidFill>
              </a:rPr>
              <a:t>Recommender System Application</a:t>
            </a:r>
          </a:p>
          <a:p>
            <a:pPr algn="ctr"/>
            <a:endParaRPr lang="en-US" sz="1200" b="1">
              <a:solidFill>
                <a:schemeClr val="tx1"/>
              </a:solidFill>
            </a:endParaRPr>
          </a:p>
          <a:p>
            <a:pPr algn="ctr"/>
            <a:endParaRPr lang="en-US" sz="1200" b="1">
              <a:solidFill>
                <a:schemeClr val="tx1"/>
              </a:solidFill>
            </a:endParaRPr>
          </a:p>
          <a:p>
            <a:pPr algn="ctr"/>
            <a:endParaRPr lang="en-US" sz="12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p:txBody>
      </p:sp>
      <p:pic>
        <p:nvPicPr>
          <p:cNvPr id="7" name="Picture 12" descr="icon-tableau - Online Training Hub for Data Analytics &amp; Data Science Courses">
            <a:extLst>
              <a:ext uri="{FF2B5EF4-FFF2-40B4-BE49-F238E27FC236}">
                <a16:creationId xmlns:a16="http://schemas.microsoft.com/office/drawing/2014/main" id="{70D3AFA0-0592-D8F4-237B-DC084C4C41CC}"/>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2875" b="69875" l="6375" r="94750">
                        <a14:foregroundMark x1="43000" y1="43125" x2="43000" y2="43125"/>
                        <a14:foregroundMark x1="43000" y1="43125" x2="43000" y2="43125"/>
                        <a14:foregroundMark x1="43250" y1="42875" x2="43250" y2="42875"/>
                        <a14:foregroundMark x1="43250" y1="42750" x2="43250" y2="42750"/>
                        <a14:foregroundMark x1="43250" y1="42750" x2="43250" y2="42750"/>
                        <a14:foregroundMark x1="43250" y1="42750" x2="43250" y2="42750"/>
                        <a14:foregroundMark x1="45750" y1="42875" x2="45750" y2="42875"/>
                        <a14:foregroundMark x1="45750" y1="42875" x2="45750" y2="42875"/>
                        <a14:foregroundMark x1="14875" y1="64500" x2="14875" y2="64500"/>
                        <a14:foregroundMark x1="14875" y1="64375" x2="14875" y2="64375"/>
                        <a14:foregroundMark x1="14375" y1="64625" x2="14375" y2="64625"/>
                        <a14:foregroundMark x1="14375" y1="64625" x2="14375" y2="64625"/>
                        <a14:foregroundMark x1="10750" y1="63500" x2="10750" y2="63500"/>
                        <a14:foregroundMark x1="10750" y1="63500" x2="10750" y2="63500"/>
                        <a14:foregroundMark x1="8250" y1="64375" x2="8250" y2="64375"/>
                        <a14:foregroundMark x1="8250" y1="64375" x2="8250" y2="64375"/>
                        <a14:foregroundMark x1="6375" y1="64375" x2="6375" y2="64375"/>
                        <a14:foregroundMark x1="6375" y1="64375" x2="6375" y2="64375"/>
                        <a14:foregroundMark x1="25250" y1="63375" x2="25250" y2="63375"/>
                        <a14:foregroundMark x1="25375" y1="63375" x2="25375" y2="63375"/>
                        <a14:foregroundMark x1="28250" y1="63000" x2="28250" y2="63000"/>
                        <a14:foregroundMark x1="28250" y1="63000" x2="28250" y2="63000"/>
                        <a14:foregroundMark x1="37375" y1="62625" x2="37375" y2="62625"/>
                        <a14:foregroundMark x1="37375" y1="62625" x2="37375" y2="62625"/>
                        <a14:foregroundMark x1="50125" y1="62750" x2="50125" y2="62750"/>
                        <a14:foregroundMark x1="50125" y1="62750" x2="50125" y2="62750"/>
                        <a14:foregroundMark x1="57375" y1="65875" x2="57375" y2="65875"/>
                        <a14:foregroundMark x1="57375" y1="65875" x2="57375" y2="65875"/>
                        <a14:foregroundMark x1="77500" y1="65500" x2="77500" y2="65500"/>
                        <a14:foregroundMark x1="77500" y1="65500" x2="77500" y2="65500"/>
                        <a14:foregroundMark x1="84750" y1="64625" x2="84750" y2="64625"/>
                        <a14:foregroundMark x1="84750" y1="64625" x2="84750" y2="64625"/>
                        <a14:foregroundMark x1="94750" y1="63750" x2="94750" y2="63750"/>
                        <a14:foregroundMark x1="50250" y1="46750" x2="50250" y2="46750"/>
                        <a14:foregroundMark x1="50250" y1="46750" x2="50250" y2="46750"/>
                        <a14:foregroundMark x1="50500" y1="47500" x2="50500" y2="47500"/>
                        <a14:foregroundMark x1="50500" y1="47500" x2="50500" y2="47500"/>
                        <a14:foregroundMark x1="49125" y1="47125" x2="49125" y2="47125"/>
                        <a14:foregroundMark x1="49125" y1="47125" x2="49125" y2="47125"/>
                        <a14:foregroundMark x1="57750" y1="40250" x2="57750" y2="40250"/>
                        <a14:foregroundMark x1="57750" y1="40125" x2="57750" y2="40125"/>
                        <a14:foregroundMark x1="61625" y1="34250" x2="61625" y2="34250"/>
                        <a14:foregroundMark x1="61625" y1="34250" x2="61625" y2="34250"/>
                        <a14:foregroundMark x1="57625" y1="27750" x2="57625" y2="27750"/>
                        <a14:foregroundMark x1="57625" y1="27750" x2="57625" y2="27750"/>
                        <a14:foregroundMark x1="57500" y1="26625" x2="57500" y2="26625"/>
                        <a14:foregroundMark x1="57500" y1="26625" x2="57500" y2="26625"/>
                        <a14:foregroundMark x1="57500" y1="30750" x2="57500" y2="30750"/>
                        <a14:foregroundMark x1="57500" y1="30750" x2="57500" y2="30750"/>
                        <a14:foregroundMark x1="59750" y1="29375" x2="59750" y2="29375"/>
                        <a14:foregroundMark x1="59750" y1="29375" x2="59750" y2="29375"/>
                        <a14:foregroundMark x1="57625" y1="43625" x2="57625" y2="43625"/>
                        <a14:foregroundMark x1="57625" y1="43625" x2="57625" y2="43625"/>
                        <a14:foregroundMark x1="50125" y1="25375" x2="50125" y2="25375"/>
                        <a14:foregroundMark x1="50125" y1="25125" x2="50125" y2="25125"/>
                        <a14:foregroundMark x1="42625" y1="29875" x2="42625" y2="29875"/>
                        <a14:foregroundMark x1="42625" y1="29875" x2="42625" y2="29875"/>
                        <a14:foregroundMark x1="43250" y1="28625" x2="43250" y2="28625"/>
                        <a14:foregroundMark x1="38875" y1="36625" x2="38875" y2="36625"/>
                        <a14:foregroundMark x1="38875" y1="36625" x2="38875" y2="36625"/>
                        <a14:foregroundMark x1="26125" y1="63000" x2="26125" y2="63000"/>
                        <a14:foregroundMark x1="26125" y1="63000" x2="26125" y2="63000"/>
                        <a14:foregroundMark x1="28250" y1="63750" x2="28250" y2="63750"/>
                        <a14:foregroundMark x1="28250" y1="63750" x2="28250" y2="63750"/>
                        <a14:foregroundMark x1="28500" y1="65625" x2="28500" y2="65625"/>
                        <a14:foregroundMark x1="28500" y1="65625" x2="28500" y2="65625"/>
                        <a14:foregroundMark x1="28000" y1="69500" x2="28000" y2="69500"/>
                        <a14:foregroundMark x1="27875" y1="69500" x2="27875" y2="69500"/>
                        <a14:foregroundMark x1="42500" y1="26875" x2="42500" y2="26875"/>
                        <a14:foregroundMark x1="42500" y1="26875" x2="42500" y2="26875"/>
                        <a14:foregroundMark x1="41125" y1="63375" x2="41125" y2="63375"/>
                        <a14:foregroundMark x1="41125" y1="63375" x2="41125" y2="63375"/>
                        <a14:foregroundMark x1="37375" y1="62000" x2="37375" y2="62000"/>
                        <a14:foregroundMark x1="37375" y1="62000" x2="37375" y2="62000"/>
                        <a14:foregroundMark x1="37375" y1="58000" x2="37375" y2="58000"/>
                        <a14:foregroundMark x1="43000" y1="68250" x2="43000" y2="68250"/>
                        <a14:foregroundMark x1="50250" y1="63250" x2="50250" y2="63250"/>
                        <a14:foregroundMark x1="50250" y1="63250" x2="50250" y2="63250"/>
                        <a14:foregroundMark x1="50125" y1="65625" x2="50125" y2="65625"/>
                        <a14:foregroundMark x1="50125" y1="65625" x2="50125" y2="65625"/>
                        <a14:foregroundMark x1="58500" y1="65750" x2="58500" y2="65750"/>
                        <a14:foregroundMark x1="58500" y1="65750" x2="58500" y2="65750"/>
                        <a14:foregroundMark x1="59750" y1="65875" x2="59750" y2="65875"/>
                        <a14:foregroundMark x1="59750" y1="65875" x2="59750" y2="65875"/>
                        <a14:foregroundMark x1="71375" y1="64625" x2="71375" y2="64625"/>
                        <a14:foregroundMark x1="71375" y1="64625" x2="71375" y2="64625"/>
                        <a14:foregroundMark x1="75875" y1="63125" x2="75875" y2="63125"/>
                        <a14:foregroundMark x1="75875" y1="63125" x2="75875" y2="63125"/>
                        <a14:foregroundMark x1="84750" y1="64000" x2="84750" y2="64000"/>
                        <a14:foregroundMark x1="84750" y1="64000" x2="84750" y2="64000"/>
                        <a14:foregroundMark x1="90875" y1="64125" x2="90875" y2="64125"/>
                        <a14:foregroundMark x1="90875" y1="64125" x2="90875" y2="64125"/>
                      </a14:backgroundRemoval>
                    </a14:imgEffect>
                  </a14:imgLayer>
                </a14:imgProps>
              </a:ext>
              <a:ext uri="{28A0092B-C50C-407E-A947-70E740481C1C}">
                <a14:useLocalDpi xmlns:a14="http://schemas.microsoft.com/office/drawing/2010/main" val="0"/>
              </a:ext>
            </a:extLst>
          </a:blip>
          <a:srcRect t="17079" b="24141"/>
          <a:stretch/>
        </p:blipFill>
        <p:spPr bwMode="auto">
          <a:xfrm>
            <a:off x="8471535" y="2490926"/>
            <a:ext cx="853009" cy="5014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4" name="Picture 20" descr="WordPress Logo, symbol, meaning, history, PNG">
            <a:extLst>
              <a:ext uri="{FF2B5EF4-FFF2-40B4-BE49-F238E27FC236}">
                <a16:creationId xmlns:a16="http://schemas.microsoft.com/office/drawing/2014/main" id="{1C005328-3B01-F89B-BFCF-15B96E52EAB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278846" y="2109151"/>
            <a:ext cx="910523" cy="512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7" name="Picture 12" descr="Installing PySpark on Windows &amp; using pyspark | Analytics Vidhya">
            <a:extLst>
              <a:ext uri="{FF2B5EF4-FFF2-40B4-BE49-F238E27FC236}">
                <a16:creationId xmlns:a16="http://schemas.microsoft.com/office/drawing/2014/main" id="{B9090D4A-B385-0465-42F4-2912DBA9F87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32716" y="4137110"/>
            <a:ext cx="911180" cy="474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E3D547AB-57F9-FD91-A2AD-67500513075A}"/>
              </a:ext>
            </a:extLst>
          </p:cNvPr>
          <p:cNvPicPr>
            <a:picLocks noChangeAspect="1"/>
          </p:cNvPicPr>
          <p:nvPr/>
        </p:nvPicPr>
        <p:blipFill>
          <a:blip r:embed="rId8"/>
          <a:stretch>
            <a:fillRect/>
          </a:stretch>
        </p:blipFill>
        <p:spPr>
          <a:xfrm>
            <a:off x="8894092" y="5342494"/>
            <a:ext cx="649804" cy="649804"/>
          </a:xfrm>
          <a:prstGeom prst="rect">
            <a:avLst/>
          </a:prstGeom>
          <a:ln>
            <a:noFill/>
          </a:ln>
          <a:effectLst>
            <a:outerShdw blurRad="292100" dist="139700" dir="2700000" algn="tl" rotWithShape="0">
              <a:srgbClr val="333333">
                <a:alpha val="65000"/>
              </a:srgbClr>
            </a:outerShdw>
          </a:effectLst>
        </p:spPr>
      </p:pic>
      <p:pic>
        <p:nvPicPr>
          <p:cNvPr id="1052" name="Picture 28" descr="Best Python IDEs &amp; Code Editors for 2021 - CODERSERA">
            <a:extLst>
              <a:ext uri="{FF2B5EF4-FFF2-40B4-BE49-F238E27FC236}">
                <a16:creationId xmlns:a16="http://schemas.microsoft.com/office/drawing/2014/main" id="{340F7210-DC3F-E5EA-B265-A730AFA6635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39287" y="3932042"/>
            <a:ext cx="853009" cy="34895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54" name="Picture 30" descr="List of top 10 best IDEs for Python Development - The Indian Wire">
            <a:extLst>
              <a:ext uri="{FF2B5EF4-FFF2-40B4-BE49-F238E27FC236}">
                <a16:creationId xmlns:a16="http://schemas.microsoft.com/office/drawing/2014/main" id="{9BC0316E-2B65-4035-3E22-F05B00C6F169}"/>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379347" y="5430169"/>
            <a:ext cx="466956" cy="4669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FF44DEC-7D81-F819-161C-8AC7060DD7CE}"/>
              </a:ext>
            </a:extLst>
          </p:cNvPr>
          <p:cNvGrpSpPr/>
          <p:nvPr/>
        </p:nvGrpSpPr>
        <p:grpSpPr>
          <a:xfrm>
            <a:off x="2582051" y="3353587"/>
            <a:ext cx="1666240" cy="1501982"/>
            <a:chOff x="2582051" y="3353587"/>
            <a:chExt cx="1666240" cy="1501982"/>
          </a:xfrm>
        </p:grpSpPr>
        <p:sp>
          <p:nvSpPr>
            <p:cNvPr id="15" name="Rectangle: Rounded Corners 14">
              <a:extLst>
                <a:ext uri="{FF2B5EF4-FFF2-40B4-BE49-F238E27FC236}">
                  <a16:creationId xmlns:a16="http://schemas.microsoft.com/office/drawing/2014/main" id="{8BD2F405-408E-C583-6E99-0734F21D29EE}"/>
                </a:ext>
              </a:extLst>
            </p:cNvPr>
            <p:cNvSpPr/>
            <p:nvPr/>
          </p:nvSpPr>
          <p:spPr>
            <a:xfrm>
              <a:off x="2582051" y="3353587"/>
              <a:ext cx="1666240" cy="15019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CloudWatch</a:t>
              </a:r>
            </a:p>
            <a:p>
              <a:pPr algn="ctr"/>
              <a:r>
                <a:rPr lang="en-US" sz="1000">
                  <a:solidFill>
                    <a:schemeClr val="tx1"/>
                  </a:solidFill>
                </a:rPr>
                <a:t>Scheduled batch data ingestion to AWS S3</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1030" name="Picture 6" descr="Alert Lens for AWS - Bolt Analytics : Bolt Analytics">
              <a:extLst>
                <a:ext uri="{FF2B5EF4-FFF2-40B4-BE49-F238E27FC236}">
                  <a16:creationId xmlns:a16="http://schemas.microsoft.com/office/drawing/2014/main" id="{A7001E3A-F018-72B8-9B16-EFCBF6F82AE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790786" y="4067629"/>
              <a:ext cx="1228253" cy="744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9" name="Picture 2" descr="Instantly see into all your systems, apps, and services | Datadog">
            <a:extLst>
              <a:ext uri="{FF2B5EF4-FFF2-40B4-BE49-F238E27FC236}">
                <a16:creationId xmlns:a16="http://schemas.microsoft.com/office/drawing/2014/main" id="{E57769C7-630D-5185-6644-C96830099FE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126428" y="4732176"/>
            <a:ext cx="1227372" cy="7866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9E8277CD-5D84-18C1-19A4-EC42E91AC45E}"/>
              </a:ext>
            </a:extLst>
          </p:cNvPr>
          <p:cNvGrpSpPr/>
          <p:nvPr/>
        </p:nvGrpSpPr>
        <p:grpSpPr>
          <a:xfrm>
            <a:off x="6233878" y="1652076"/>
            <a:ext cx="1666240" cy="1501982"/>
            <a:chOff x="6233878" y="1652076"/>
            <a:chExt cx="1666240" cy="1501982"/>
          </a:xfrm>
        </p:grpSpPr>
        <p:grpSp>
          <p:nvGrpSpPr>
            <p:cNvPr id="37" name="Group 36">
              <a:extLst>
                <a:ext uri="{FF2B5EF4-FFF2-40B4-BE49-F238E27FC236}">
                  <a16:creationId xmlns:a16="http://schemas.microsoft.com/office/drawing/2014/main" id="{3A07F3F9-75F7-3271-32D3-953423A3E202}"/>
                </a:ext>
              </a:extLst>
            </p:cNvPr>
            <p:cNvGrpSpPr/>
            <p:nvPr/>
          </p:nvGrpSpPr>
          <p:grpSpPr>
            <a:xfrm>
              <a:off x="6233878" y="1652076"/>
              <a:ext cx="1666240" cy="1501982"/>
              <a:chOff x="6233878" y="1775901"/>
              <a:chExt cx="1666240" cy="1501982"/>
            </a:xfrm>
          </p:grpSpPr>
          <p:sp>
            <p:nvSpPr>
              <p:cNvPr id="29" name="Rectangle: Rounded Corners 28">
                <a:extLst>
                  <a:ext uri="{FF2B5EF4-FFF2-40B4-BE49-F238E27FC236}">
                    <a16:creationId xmlns:a16="http://schemas.microsoft.com/office/drawing/2014/main" id="{963B20FB-A80F-6551-8C92-86064F9611BC}"/>
                  </a:ext>
                </a:extLst>
              </p:cNvPr>
              <p:cNvSpPr/>
              <p:nvPr/>
            </p:nvSpPr>
            <p:spPr>
              <a:xfrm>
                <a:off x="6233878" y="1775901"/>
                <a:ext cx="1666240" cy="15019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Python + </a:t>
                </a:r>
                <a:r>
                  <a:rPr lang="en-US" sz="1200" b="1" err="1">
                    <a:solidFill>
                      <a:schemeClr val="tx1"/>
                    </a:solidFill>
                  </a:rPr>
                  <a:t>PySpark</a:t>
                </a:r>
                <a:endParaRPr lang="en-US" sz="1200" b="1">
                  <a:solidFill>
                    <a:schemeClr val="tx1"/>
                  </a:solidFill>
                </a:endParaRPr>
              </a:p>
              <a:p>
                <a:pPr algn="ctr"/>
                <a:r>
                  <a:rPr lang="en-US" sz="1000">
                    <a:solidFill>
                      <a:schemeClr val="tx1"/>
                    </a:solidFill>
                  </a:rPr>
                  <a:t>On-Premise Data preprocessing using Python and </a:t>
                </a:r>
                <a:r>
                  <a:rPr lang="en-US" sz="1000" err="1">
                    <a:solidFill>
                      <a:schemeClr val="tx1"/>
                    </a:solidFill>
                  </a:rPr>
                  <a:t>PySpark</a:t>
                </a: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1036" name="Picture 12" descr="Installing PySpark on Windows &amp; using pyspark | Analytics Vidhya">
                <a:extLst>
                  <a:ext uri="{FF2B5EF4-FFF2-40B4-BE49-F238E27FC236}">
                    <a16:creationId xmlns:a16="http://schemas.microsoft.com/office/drawing/2014/main" id="{D8B50BD1-337C-55F2-FBC6-593638A9BD7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64554" y="2612203"/>
                <a:ext cx="893677" cy="464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50" name="Picture 49">
              <a:extLst>
                <a:ext uri="{FF2B5EF4-FFF2-40B4-BE49-F238E27FC236}">
                  <a16:creationId xmlns:a16="http://schemas.microsoft.com/office/drawing/2014/main" id="{99681314-6969-7281-A425-58A7875A937E}"/>
                </a:ext>
              </a:extLst>
            </p:cNvPr>
            <p:cNvPicPr>
              <a:picLocks noChangeAspect="1"/>
            </p:cNvPicPr>
            <p:nvPr/>
          </p:nvPicPr>
          <p:blipFill>
            <a:blip r:embed="rId8"/>
            <a:stretch>
              <a:fillRect/>
            </a:stretch>
          </p:blipFill>
          <p:spPr>
            <a:xfrm>
              <a:off x="6280391" y="2427996"/>
              <a:ext cx="649804" cy="649804"/>
            </a:xfrm>
            <a:prstGeom prst="rect">
              <a:avLst/>
            </a:prstGeom>
            <a:ln>
              <a:noFill/>
            </a:ln>
            <a:effectLst>
              <a:outerShdw blurRad="292100" dist="139700" dir="2700000" algn="tl" rotWithShape="0">
                <a:srgbClr val="333333">
                  <a:alpha val="65000"/>
                </a:srgbClr>
              </a:outerShdw>
            </a:effectLst>
          </p:spPr>
        </p:pic>
      </p:grpSp>
      <p:sp>
        <p:nvSpPr>
          <p:cNvPr id="54" name="Footer Placeholder 3">
            <a:extLst>
              <a:ext uri="{FF2B5EF4-FFF2-40B4-BE49-F238E27FC236}">
                <a16:creationId xmlns:a16="http://schemas.microsoft.com/office/drawing/2014/main" id="{72BEB9C5-8AB4-5039-CAB2-6352658BCCEC}"/>
              </a:ext>
            </a:extLst>
          </p:cNvPr>
          <p:cNvSpPr>
            <a:spLocks noGrp="1"/>
          </p:cNvSpPr>
          <p:nvPr>
            <p:ph type="ftr" sz="quarter" idx="11"/>
          </p:nvPr>
        </p:nvSpPr>
        <p:spPr>
          <a:xfrm>
            <a:off x="4038600" y="6356350"/>
            <a:ext cx="4114800" cy="365125"/>
          </a:xfrm>
        </p:spPr>
        <p:txBody>
          <a:bodyPr/>
          <a:lstStyle/>
          <a:p>
            <a:pPr algn="ctr"/>
            <a:r>
              <a:rPr lang="en-US"/>
              <a:t>Car-Smart Consultancy</a:t>
            </a:r>
          </a:p>
        </p:txBody>
      </p:sp>
      <p:pic>
        <p:nvPicPr>
          <p:cNvPr id="3074" name="Picture 2" descr="How To Split Functions From Your SAM API Definition">
            <a:extLst>
              <a:ext uri="{FF2B5EF4-FFF2-40B4-BE49-F238E27FC236}">
                <a16:creationId xmlns:a16="http://schemas.microsoft.com/office/drawing/2014/main" id="{1C565ECE-A545-EC80-892B-FCB1EEE3DA8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786113" y="3232517"/>
            <a:ext cx="1214295" cy="7782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6" name="Picture 2" descr="How To Split Functions From Your SAM API Definition">
            <a:extLst>
              <a:ext uri="{FF2B5EF4-FFF2-40B4-BE49-F238E27FC236}">
                <a16:creationId xmlns:a16="http://schemas.microsoft.com/office/drawing/2014/main" id="{4729AE1D-3026-FECA-3957-72DE6ED98D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41009" y="5434292"/>
            <a:ext cx="1214295" cy="7782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7" name="Picture 2" descr="Covid-19 Analysis with BigData Applications – Part 3 - Sajjan's Blog">
            <a:extLst>
              <a:ext uri="{FF2B5EF4-FFF2-40B4-BE49-F238E27FC236}">
                <a16:creationId xmlns:a16="http://schemas.microsoft.com/office/drawing/2014/main" id="{724B1AC6-DA03-BCD7-0F1A-6078BB40D3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71784" y="3186225"/>
            <a:ext cx="1276832" cy="815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8" name="Picture 2" descr="Covid-19 Analysis with BigData Applications – Part 3 - Sajjan's Blog">
            <a:extLst>
              <a:ext uri="{FF2B5EF4-FFF2-40B4-BE49-F238E27FC236}">
                <a16:creationId xmlns:a16="http://schemas.microsoft.com/office/drawing/2014/main" id="{B2ED6AF0-5B37-C001-BA41-A89D9EB22B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89570" y="5383746"/>
            <a:ext cx="1276832" cy="815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0" name="TextBox 59">
            <a:extLst>
              <a:ext uri="{FF2B5EF4-FFF2-40B4-BE49-F238E27FC236}">
                <a16:creationId xmlns:a16="http://schemas.microsoft.com/office/drawing/2014/main" id="{53470928-A576-6E4D-70F5-C1801F25CE02}"/>
              </a:ext>
            </a:extLst>
          </p:cNvPr>
          <p:cNvSpPr txBox="1"/>
          <p:nvPr/>
        </p:nvSpPr>
        <p:spPr>
          <a:xfrm>
            <a:off x="6385561" y="3214440"/>
            <a:ext cx="1362873" cy="415498"/>
          </a:xfrm>
          <a:prstGeom prst="rect">
            <a:avLst/>
          </a:prstGeom>
          <a:noFill/>
        </p:spPr>
        <p:txBody>
          <a:bodyPr wrap="square">
            <a:spAutoFit/>
          </a:bodyPr>
          <a:lstStyle/>
          <a:p>
            <a:pPr algn="ctr"/>
            <a:r>
              <a:rPr lang="en-US" sz="1050" b="1">
                <a:solidFill>
                  <a:schemeClr val="tx1">
                    <a:lumMod val="65000"/>
                    <a:lumOff val="35000"/>
                  </a:schemeClr>
                </a:solidFill>
              </a:rPr>
              <a:t>Migration feasibility check in-progress</a:t>
            </a:r>
          </a:p>
        </p:txBody>
      </p:sp>
    </p:spTree>
    <p:extLst>
      <p:ext uri="{BB962C8B-B14F-4D97-AF65-F5344CB8AC3E}">
        <p14:creationId xmlns:p14="http://schemas.microsoft.com/office/powerpoint/2010/main" val="3343368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a:t>Car-Smart Consultancy</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a:p>
        </p:txBody>
      </p:sp>
      <p:grpSp>
        <p:nvGrpSpPr>
          <p:cNvPr id="39" name="Group 38">
            <a:extLst>
              <a:ext uri="{FF2B5EF4-FFF2-40B4-BE49-F238E27FC236}">
                <a16:creationId xmlns:a16="http://schemas.microsoft.com/office/drawing/2014/main" id="{4B5F9F65-7C78-7E80-B877-D4EE0546B467}"/>
              </a:ext>
            </a:extLst>
          </p:cNvPr>
          <p:cNvGrpSpPr/>
          <p:nvPr/>
        </p:nvGrpSpPr>
        <p:grpSpPr>
          <a:xfrm>
            <a:off x="3034235" y="4651468"/>
            <a:ext cx="1666240" cy="1501982"/>
            <a:chOff x="2582051" y="3353587"/>
            <a:chExt cx="1666240" cy="1501982"/>
          </a:xfrm>
        </p:grpSpPr>
        <p:sp>
          <p:nvSpPr>
            <p:cNvPr id="40" name="Rectangle: Rounded Corners 39">
              <a:extLst>
                <a:ext uri="{FF2B5EF4-FFF2-40B4-BE49-F238E27FC236}">
                  <a16:creationId xmlns:a16="http://schemas.microsoft.com/office/drawing/2014/main" id="{2229AD47-1A98-5395-117D-A3E48008EB0F}"/>
                </a:ext>
              </a:extLst>
            </p:cNvPr>
            <p:cNvSpPr/>
            <p:nvPr/>
          </p:nvSpPr>
          <p:spPr>
            <a:xfrm>
              <a:off x="2582051" y="3353587"/>
              <a:ext cx="1666240" cy="150198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CloudWatch</a:t>
              </a:r>
            </a:p>
            <a:p>
              <a:pPr algn="ctr"/>
              <a:r>
                <a:rPr lang="en-US" sz="1000">
                  <a:solidFill>
                    <a:schemeClr val="tx1"/>
                  </a:solidFill>
                </a:rPr>
                <a:t>Scheduled batch data ingestion to AWS S3</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41" name="Picture 6" descr="Alert Lens for AWS - Bolt Analytics : Bolt Analytics">
              <a:extLst>
                <a:ext uri="{FF2B5EF4-FFF2-40B4-BE49-F238E27FC236}">
                  <a16:creationId xmlns:a16="http://schemas.microsoft.com/office/drawing/2014/main" id="{D6F49FA5-46D3-723F-0624-254ECB9A0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786" y="4067629"/>
              <a:ext cx="1228253" cy="7443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A522A134-CA19-1733-DFB1-4610C61FFBAD}"/>
              </a:ext>
            </a:extLst>
          </p:cNvPr>
          <p:cNvGrpSpPr/>
          <p:nvPr/>
        </p:nvGrpSpPr>
        <p:grpSpPr>
          <a:xfrm>
            <a:off x="470039" y="727992"/>
            <a:ext cx="1666240" cy="1239520"/>
            <a:chOff x="739647" y="1767953"/>
            <a:chExt cx="1666240" cy="1239520"/>
          </a:xfrm>
        </p:grpSpPr>
        <p:sp>
          <p:nvSpPr>
            <p:cNvPr id="43" name="Rectangle: Rounded Corners 42">
              <a:extLst>
                <a:ext uri="{FF2B5EF4-FFF2-40B4-BE49-F238E27FC236}">
                  <a16:creationId xmlns:a16="http://schemas.microsoft.com/office/drawing/2014/main" id="{F3A57F39-EFA2-ABC5-CF44-69EBD8DB7D21}"/>
                </a:ext>
              </a:extLst>
            </p:cNvPr>
            <p:cNvSpPr/>
            <p:nvPr/>
          </p:nvSpPr>
          <p:spPr>
            <a:xfrm>
              <a:off x="739647" y="1767953"/>
              <a:ext cx="1666240" cy="12395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Structured Data</a:t>
              </a:r>
            </a:p>
            <a:p>
              <a:pPr algn="ctr"/>
              <a:r>
                <a:rPr lang="en-US" sz="1000">
                  <a:solidFill>
                    <a:schemeClr val="tx1"/>
                  </a:solidFill>
                </a:rPr>
                <a:t>LTA Data Mall statics tabular data</a:t>
              </a:r>
            </a:p>
            <a:p>
              <a:pPr algn="ctr"/>
              <a:endParaRPr lang="en-US" sz="1000">
                <a:solidFill>
                  <a:schemeClr val="tx1"/>
                </a:solidFill>
              </a:endParaRPr>
            </a:p>
            <a:p>
              <a:pPr algn="ctr"/>
              <a:endParaRPr lang="en-US" sz="1000">
                <a:solidFill>
                  <a:schemeClr val="tx1"/>
                </a:solidFill>
              </a:endParaRPr>
            </a:p>
          </p:txBody>
        </p:sp>
        <p:pic>
          <p:nvPicPr>
            <p:cNvPr id="44" name="Picture 2" descr="datamall logo">
              <a:extLst>
                <a:ext uri="{FF2B5EF4-FFF2-40B4-BE49-F238E27FC236}">
                  <a16:creationId xmlns:a16="http://schemas.microsoft.com/office/drawing/2014/main" id="{61DF1941-5251-411A-D0F2-7F00951647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8248" y="2599987"/>
              <a:ext cx="933166" cy="285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a:extLst>
              <a:ext uri="{FF2B5EF4-FFF2-40B4-BE49-F238E27FC236}">
                <a16:creationId xmlns:a16="http://schemas.microsoft.com/office/drawing/2014/main" id="{17CD2065-A9F7-1B7E-F633-9533DD63E4C0}"/>
              </a:ext>
            </a:extLst>
          </p:cNvPr>
          <p:cNvGrpSpPr/>
          <p:nvPr/>
        </p:nvGrpSpPr>
        <p:grpSpPr>
          <a:xfrm>
            <a:off x="470039" y="2047047"/>
            <a:ext cx="1666240" cy="1261838"/>
            <a:chOff x="739647" y="3068434"/>
            <a:chExt cx="1666240" cy="1261838"/>
          </a:xfrm>
        </p:grpSpPr>
        <p:sp>
          <p:nvSpPr>
            <p:cNvPr id="46" name="Rectangle: Rounded Corners 45">
              <a:hlinkClick r:id="rId5" action="ppaction://hlinksldjump"/>
              <a:extLst>
                <a:ext uri="{FF2B5EF4-FFF2-40B4-BE49-F238E27FC236}">
                  <a16:creationId xmlns:a16="http://schemas.microsoft.com/office/drawing/2014/main" id="{A2DD07E5-9C71-1621-19C7-AF28B96F3BD1}"/>
                </a:ext>
              </a:extLst>
            </p:cNvPr>
            <p:cNvSpPr/>
            <p:nvPr/>
          </p:nvSpPr>
          <p:spPr>
            <a:xfrm>
              <a:off x="739647" y="3068434"/>
              <a:ext cx="1666240" cy="1261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Semi-Structured Data</a:t>
              </a:r>
              <a:endParaRPr lang="en-US" sz="1000">
                <a:solidFill>
                  <a:schemeClr val="tx1"/>
                </a:solidFill>
              </a:endParaRPr>
            </a:p>
            <a:p>
              <a:pPr algn="ctr"/>
              <a:r>
                <a:rPr lang="en-US" sz="1000">
                  <a:solidFill>
                    <a:schemeClr val="tx1"/>
                  </a:solidFill>
                </a:rPr>
                <a:t>Sgcarmart.com web scrape text data</a:t>
              </a:r>
            </a:p>
            <a:p>
              <a:pPr algn="ctr"/>
              <a:endParaRPr lang="en-US" sz="1000">
                <a:solidFill>
                  <a:schemeClr val="tx1"/>
                </a:solidFill>
              </a:endParaRPr>
            </a:p>
            <a:p>
              <a:pPr algn="ctr"/>
              <a:endParaRPr lang="en-US" sz="1000">
                <a:solidFill>
                  <a:schemeClr val="tx1"/>
                </a:solidFill>
              </a:endParaRPr>
            </a:p>
          </p:txBody>
        </p:sp>
        <p:pic>
          <p:nvPicPr>
            <p:cNvPr id="47" name="Picture 6" descr="Sgcarmart gets all new look and logo; more services planned for the future">
              <a:hlinkClick r:id="rId5" action="ppaction://hlinksldjump"/>
              <a:extLst>
                <a:ext uri="{FF2B5EF4-FFF2-40B4-BE49-F238E27FC236}">
                  <a16:creationId xmlns:a16="http://schemas.microsoft.com/office/drawing/2014/main" id="{09A1BA9D-5FE5-7F4B-70A2-C4C920FE228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072" b="31151"/>
            <a:stretch/>
          </p:blipFill>
          <p:spPr bwMode="auto">
            <a:xfrm>
              <a:off x="984620" y="3917619"/>
              <a:ext cx="1193987" cy="324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a:extLst>
              <a:ext uri="{FF2B5EF4-FFF2-40B4-BE49-F238E27FC236}">
                <a16:creationId xmlns:a16="http://schemas.microsoft.com/office/drawing/2014/main" id="{BC44D14E-BCC8-96E7-3FC6-2F288694482D}"/>
              </a:ext>
            </a:extLst>
          </p:cNvPr>
          <p:cNvGrpSpPr/>
          <p:nvPr/>
        </p:nvGrpSpPr>
        <p:grpSpPr>
          <a:xfrm>
            <a:off x="460433" y="3399203"/>
            <a:ext cx="1666240" cy="1239520"/>
            <a:chOff x="739647" y="4790282"/>
            <a:chExt cx="1666240" cy="1239520"/>
          </a:xfrm>
        </p:grpSpPr>
        <p:sp>
          <p:nvSpPr>
            <p:cNvPr id="49" name="Rectangle: Rounded Corners 48">
              <a:extLst>
                <a:ext uri="{FF2B5EF4-FFF2-40B4-BE49-F238E27FC236}">
                  <a16:creationId xmlns:a16="http://schemas.microsoft.com/office/drawing/2014/main" id="{6A244E7B-2465-B57E-15BC-7B9F54AD98C6}"/>
                </a:ext>
              </a:extLst>
            </p:cNvPr>
            <p:cNvSpPr/>
            <p:nvPr/>
          </p:nvSpPr>
          <p:spPr>
            <a:xfrm>
              <a:off x="739647" y="4790282"/>
              <a:ext cx="1666240" cy="123952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Unstructured Data</a:t>
              </a:r>
            </a:p>
            <a:p>
              <a:pPr algn="ctr"/>
              <a:r>
                <a:rPr lang="en-US" sz="1000">
                  <a:solidFill>
                    <a:schemeClr val="tx1"/>
                  </a:solidFill>
                </a:rPr>
                <a:t>Sgcarmart.com web scrape images data</a:t>
              </a:r>
            </a:p>
            <a:p>
              <a:pPr algn="ctr"/>
              <a:endParaRPr lang="en-US" sz="1000">
                <a:solidFill>
                  <a:schemeClr val="tx1"/>
                </a:solidFill>
              </a:endParaRPr>
            </a:p>
            <a:p>
              <a:pPr algn="ctr"/>
              <a:endParaRPr lang="en-US" sz="1000">
                <a:solidFill>
                  <a:schemeClr val="tx1"/>
                </a:solidFill>
              </a:endParaRPr>
            </a:p>
          </p:txBody>
        </p:sp>
        <p:pic>
          <p:nvPicPr>
            <p:cNvPr id="50" name="Picture 6" descr="Sgcarmart gets all new look and logo; more services planned for the future">
              <a:extLst>
                <a:ext uri="{FF2B5EF4-FFF2-40B4-BE49-F238E27FC236}">
                  <a16:creationId xmlns:a16="http://schemas.microsoft.com/office/drawing/2014/main" id="{1FF0E04F-9269-0858-CF68-10FD0817F40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8072" b="31151"/>
            <a:stretch/>
          </p:blipFill>
          <p:spPr bwMode="auto">
            <a:xfrm>
              <a:off x="973942" y="5530575"/>
              <a:ext cx="1197650" cy="32573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a:extLst>
              <a:ext uri="{FF2B5EF4-FFF2-40B4-BE49-F238E27FC236}">
                <a16:creationId xmlns:a16="http://schemas.microsoft.com/office/drawing/2014/main" id="{32F383FF-BDCC-D729-9289-2153E0306294}"/>
              </a:ext>
            </a:extLst>
          </p:cNvPr>
          <p:cNvGrpSpPr/>
          <p:nvPr/>
        </p:nvGrpSpPr>
        <p:grpSpPr>
          <a:xfrm>
            <a:off x="3023911" y="1776848"/>
            <a:ext cx="1666240" cy="1652152"/>
            <a:chOff x="2571794" y="1776848"/>
            <a:chExt cx="1666240" cy="1652152"/>
          </a:xfrm>
        </p:grpSpPr>
        <p:sp>
          <p:nvSpPr>
            <p:cNvPr id="52" name="Rectangle: Rounded Corners 51">
              <a:extLst>
                <a:ext uri="{FF2B5EF4-FFF2-40B4-BE49-F238E27FC236}">
                  <a16:creationId xmlns:a16="http://schemas.microsoft.com/office/drawing/2014/main" id="{2C8307D6-57D9-19F1-0F5E-AC7621B5C884}"/>
                </a:ext>
              </a:extLst>
            </p:cNvPr>
            <p:cNvSpPr/>
            <p:nvPr/>
          </p:nvSpPr>
          <p:spPr>
            <a:xfrm>
              <a:off x="2571794" y="1776848"/>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Lambda</a:t>
              </a:r>
            </a:p>
            <a:p>
              <a:pPr algn="ctr"/>
              <a:r>
                <a:rPr lang="en-US" sz="1000">
                  <a:solidFill>
                    <a:schemeClr val="tx1"/>
                  </a:solidFill>
                </a:rPr>
                <a:t>Serverless cloud on-demand web scrape function execution</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53" name="Picture 2" descr="Covid-19 Analysis with BigData Applications – Part 3 - Sajjan's Blog">
              <a:extLst>
                <a:ext uri="{FF2B5EF4-FFF2-40B4-BE49-F238E27FC236}">
                  <a16:creationId xmlns:a16="http://schemas.microsoft.com/office/drawing/2014/main" id="{3441D501-0642-813E-5876-1CDB53FED7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76822" y="2583449"/>
              <a:ext cx="1276832" cy="815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57" name="Group 56">
            <a:extLst>
              <a:ext uri="{FF2B5EF4-FFF2-40B4-BE49-F238E27FC236}">
                <a16:creationId xmlns:a16="http://schemas.microsoft.com/office/drawing/2014/main" id="{5DD4A8B9-9F39-6FC4-07A1-9967202F5CF0}"/>
              </a:ext>
            </a:extLst>
          </p:cNvPr>
          <p:cNvGrpSpPr/>
          <p:nvPr/>
        </p:nvGrpSpPr>
        <p:grpSpPr>
          <a:xfrm>
            <a:off x="4183403" y="2709801"/>
            <a:ext cx="882846" cy="855265"/>
            <a:chOff x="4165806" y="3011382"/>
            <a:chExt cx="882846" cy="855265"/>
          </a:xfrm>
        </p:grpSpPr>
        <p:sp>
          <p:nvSpPr>
            <p:cNvPr id="56" name="Rectangle: Rounded Corners 55">
              <a:extLst>
                <a:ext uri="{FF2B5EF4-FFF2-40B4-BE49-F238E27FC236}">
                  <a16:creationId xmlns:a16="http://schemas.microsoft.com/office/drawing/2014/main" id="{0F84BDB3-3990-EC12-C902-38F52B7EE307}"/>
                </a:ext>
              </a:extLst>
            </p:cNvPr>
            <p:cNvSpPr/>
            <p:nvPr/>
          </p:nvSpPr>
          <p:spPr>
            <a:xfrm>
              <a:off x="4165806" y="3011382"/>
              <a:ext cx="882846" cy="8136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54" name="Picture 53">
              <a:extLst>
                <a:ext uri="{FF2B5EF4-FFF2-40B4-BE49-F238E27FC236}">
                  <a16:creationId xmlns:a16="http://schemas.microsoft.com/office/drawing/2014/main" id="{255BE7B9-0D60-7073-7993-70D2FDCBADF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22" b="89922" l="9733" r="90000">
                          <a14:foregroundMark x1="9733" y1="49457" x2="9733" y2="49457"/>
                          <a14:foregroundMark x1="9733" y1="49457" x2="9733" y2="49457"/>
                          <a14:foregroundMark x1="19467" y1="51783" x2="19467" y2="51783"/>
                          <a14:foregroundMark x1="19467" y1="51783" x2="19467" y2="51783"/>
                          <a14:foregroundMark x1="30667" y1="57054" x2="30667" y2="57054"/>
                          <a14:foregroundMark x1="30667" y1="57054" x2="30667" y2="57054"/>
                          <a14:foregroundMark x1="34400" y1="57519" x2="34400" y2="57519"/>
                          <a14:foregroundMark x1="34400" y1="57519" x2="34400" y2="57519"/>
                          <a14:foregroundMark x1="42867" y1="57519" x2="42867" y2="57519"/>
                          <a14:foregroundMark x1="42867" y1="57519" x2="42867" y2="57519"/>
                          <a14:foregroundMark x1="46800" y1="56124" x2="46800" y2="56124"/>
                          <a14:foregroundMark x1="46800" y1="56124" x2="46800" y2="56124"/>
                          <a14:foregroundMark x1="50333" y1="52713" x2="50333" y2="52713"/>
                          <a14:foregroundMark x1="50333" y1="52713" x2="50333" y2="52713"/>
                          <a14:foregroundMark x1="54867" y1="53798" x2="54867" y2="53798"/>
                          <a14:foregroundMark x1="54867" y1="53798" x2="54867" y2="53798"/>
                          <a14:foregroundMark x1="62333" y1="56124" x2="62333" y2="56124"/>
                          <a14:foregroundMark x1="62333" y1="56124" x2="62333" y2="56124"/>
                          <a14:foregroundMark x1="69400" y1="55659" x2="69400" y2="55659"/>
                          <a14:foregroundMark x1="69400" y1="55659" x2="69400" y2="55659"/>
                          <a14:foregroundMark x1="77867" y1="57054" x2="77867" y2="57054"/>
                          <a14:foregroundMark x1="77867" y1="57054" x2="77867" y2="57054"/>
                          <a14:foregroundMark x1="85733" y1="58140" x2="85733" y2="58140"/>
                          <a14:foregroundMark x1="85733" y1="58140" x2="85733" y2="58140"/>
                          <a14:foregroundMark x1="46600" y1="38760" x2="46600" y2="38760"/>
                        </a14:backgroundRemoval>
                      </a14:imgEffect>
                    </a14:imgLayer>
                  </a14:imgProps>
                </a:ext>
              </a:extLst>
            </a:blip>
            <a:stretch>
              <a:fillRect/>
            </a:stretch>
          </p:blipFill>
          <p:spPr>
            <a:xfrm>
              <a:off x="4209168" y="3032829"/>
              <a:ext cx="819147" cy="352233"/>
            </a:xfrm>
            <a:prstGeom prst="rect">
              <a:avLst/>
            </a:prstGeom>
            <a:ln>
              <a:noFill/>
            </a:ln>
            <a:effectLst>
              <a:outerShdw blurRad="292100" dist="139700" dir="2700000" algn="tl" rotWithShape="0">
                <a:srgbClr val="333333">
                  <a:alpha val="65000"/>
                </a:srgbClr>
              </a:outerShdw>
            </a:effectLst>
          </p:spPr>
        </p:pic>
        <p:pic>
          <p:nvPicPr>
            <p:cNvPr id="55" name="Picture 54">
              <a:extLst>
                <a:ext uri="{FF2B5EF4-FFF2-40B4-BE49-F238E27FC236}">
                  <a16:creationId xmlns:a16="http://schemas.microsoft.com/office/drawing/2014/main" id="{08264714-2911-78E7-FB0B-259D66A85D74}"/>
                </a:ext>
              </a:extLst>
            </p:cNvPr>
            <p:cNvPicPr>
              <a:picLocks noChangeAspect="1"/>
            </p:cNvPicPr>
            <p:nvPr/>
          </p:nvPicPr>
          <p:blipFill>
            <a:blip r:embed="rId10"/>
            <a:stretch>
              <a:fillRect/>
            </a:stretch>
          </p:blipFill>
          <p:spPr>
            <a:xfrm>
              <a:off x="4265225" y="3216843"/>
              <a:ext cx="649804" cy="649804"/>
            </a:xfrm>
            <a:prstGeom prst="rect">
              <a:avLst/>
            </a:prstGeom>
            <a:ln>
              <a:noFill/>
            </a:ln>
            <a:effectLst>
              <a:outerShdw blurRad="292100" dist="139700" dir="2700000" algn="tl" rotWithShape="0">
                <a:srgbClr val="333333">
                  <a:alpha val="65000"/>
                </a:srgbClr>
              </a:outerShdw>
            </a:effectLst>
          </p:spPr>
        </p:pic>
      </p:grpSp>
      <p:grpSp>
        <p:nvGrpSpPr>
          <p:cNvPr id="73" name="Group 72">
            <a:extLst>
              <a:ext uri="{FF2B5EF4-FFF2-40B4-BE49-F238E27FC236}">
                <a16:creationId xmlns:a16="http://schemas.microsoft.com/office/drawing/2014/main" id="{A65E362F-43A2-08B1-FE83-6B2413113E0B}"/>
              </a:ext>
            </a:extLst>
          </p:cNvPr>
          <p:cNvGrpSpPr/>
          <p:nvPr/>
        </p:nvGrpSpPr>
        <p:grpSpPr>
          <a:xfrm>
            <a:off x="2136279" y="2093057"/>
            <a:ext cx="887632" cy="584909"/>
            <a:chOff x="2136279" y="2093057"/>
            <a:chExt cx="887632" cy="584909"/>
          </a:xfrm>
        </p:grpSpPr>
        <p:cxnSp>
          <p:nvCxnSpPr>
            <p:cNvPr id="66" name="Straight Arrow Connector 65">
              <a:extLst>
                <a:ext uri="{FF2B5EF4-FFF2-40B4-BE49-F238E27FC236}">
                  <a16:creationId xmlns:a16="http://schemas.microsoft.com/office/drawing/2014/main" id="{0D8CBA3A-7D97-6510-2DA4-59D3D6F17C15}"/>
                </a:ext>
              </a:extLst>
            </p:cNvPr>
            <p:cNvCxnSpPr>
              <a:cxnSpLocks/>
              <a:stCxn id="52" idx="1"/>
            </p:cNvCxnSpPr>
            <p:nvPr/>
          </p:nvCxnSpPr>
          <p:spPr>
            <a:xfrm flipH="1">
              <a:off x="2136279" y="2602924"/>
              <a:ext cx="887632" cy="750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72" name="Oval 71">
              <a:hlinkClick r:id="rId5" action="ppaction://hlinksldjump"/>
              <a:extLst>
                <a:ext uri="{FF2B5EF4-FFF2-40B4-BE49-F238E27FC236}">
                  <a16:creationId xmlns:a16="http://schemas.microsoft.com/office/drawing/2014/main" id="{0CF7A288-F8A2-6F31-6A71-ABBE757E02DB}"/>
                </a:ext>
              </a:extLst>
            </p:cNvPr>
            <p:cNvSpPr/>
            <p:nvPr/>
          </p:nvSpPr>
          <p:spPr>
            <a:xfrm>
              <a:off x="2346514" y="2093057"/>
              <a:ext cx="467161" cy="46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a:t>
              </a:r>
            </a:p>
          </p:txBody>
        </p:sp>
      </p:grpSp>
      <p:grpSp>
        <p:nvGrpSpPr>
          <p:cNvPr id="124" name="Group 123">
            <a:extLst>
              <a:ext uri="{FF2B5EF4-FFF2-40B4-BE49-F238E27FC236}">
                <a16:creationId xmlns:a16="http://schemas.microsoft.com/office/drawing/2014/main" id="{F650C211-A3CB-755A-7A36-B259D0A6FD5E}"/>
              </a:ext>
            </a:extLst>
          </p:cNvPr>
          <p:cNvGrpSpPr/>
          <p:nvPr/>
        </p:nvGrpSpPr>
        <p:grpSpPr>
          <a:xfrm>
            <a:off x="2136279" y="2794431"/>
            <a:ext cx="887495" cy="441767"/>
            <a:chOff x="2136279" y="2794431"/>
            <a:chExt cx="887495" cy="441767"/>
          </a:xfrm>
        </p:grpSpPr>
        <p:cxnSp>
          <p:nvCxnSpPr>
            <p:cNvPr id="74" name="Straight Arrow Connector 73">
              <a:extLst>
                <a:ext uri="{FF2B5EF4-FFF2-40B4-BE49-F238E27FC236}">
                  <a16:creationId xmlns:a16="http://schemas.microsoft.com/office/drawing/2014/main" id="{8846AE2A-96ED-FB66-B1D5-263E65CF3170}"/>
                </a:ext>
              </a:extLst>
            </p:cNvPr>
            <p:cNvCxnSpPr>
              <a:cxnSpLocks/>
            </p:cNvCxnSpPr>
            <p:nvPr/>
          </p:nvCxnSpPr>
          <p:spPr>
            <a:xfrm flipV="1">
              <a:off x="2179641" y="2794431"/>
              <a:ext cx="844133" cy="8643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FE467372-D9C2-5F90-5050-08AEA5707893}"/>
                </a:ext>
              </a:extLst>
            </p:cNvPr>
            <p:cNvSpPr txBox="1"/>
            <p:nvPr/>
          </p:nvSpPr>
          <p:spPr>
            <a:xfrm>
              <a:off x="2136279" y="2836088"/>
              <a:ext cx="819455" cy="400110"/>
            </a:xfrm>
            <a:prstGeom prst="rect">
              <a:avLst/>
            </a:prstGeom>
            <a:noFill/>
          </p:spPr>
          <p:txBody>
            <a:bodyPr wrap="none" rtlCol="0">
              <a:spAutoFit/>
            </a:bodyPr>
            <a:lstStyle/>
            <a:p>
              <a:r>
                <a:rPr lang="en-US" sz="1000" err="1">
                  <a:solidFill>
                    <a:srgbClr val="468C8A"/>
                  </a:solidFill>
                </a:rPr>
                <a:t>webscrape</a:t>
              </a:r>
              <a:endParaRPr lang="en-US" sz="1000">
                <a:solidFill>
                  <a:srgbClr val="468C8A"/>
                </a:solidFill>
              </a:endParaRPr>
            </a:p>
            <a:p>
              <a:r>
                <a:rPr lang="en-US" sz="1000">
                  <a:solidFill>
                    <a:srgbClr val="468C8A"/>
                  </a:solidFill>
                </a:rPr>
                <a:t>html text</a:t>
              </a:r>
            </a:p>
          </p:txBody>
        </p:sp>
      </p:grpSp>
      <p:grpSp>
        <p:nvGrpSpPr>
          <p:cNvPr id="121" name="Group 120">
            <a:extLst>
              <a:ext uri="{FF2B5EF4-FFF2-40B4-BE49-F238E27FC236}">
                <a16:creationId xmlns:a16="http://schemas.microsoft.com/office/drawing/2014/main" id="{A3C6AE3A-ABBC-64A8-F037-6EC209E51583}"/>
              </a:ext>
            </a:extLst>
          </p:cNvPr>
          <p:cNvGrpSpPr/>
          <p:nvPr/>
        </p:nvGrpSpPr>
        <p:grpSpPr>
          <a:xfrm>
            <a:off x="4690151" y="1705218"/>
            <a:ext cx="2435602" cy="1652152"/>
            <a:chOff x="4690151" y="1705218"/>
            <a:chExt cx="2435602" cy="1652152"/>
          </a:xfrm>
        </p:grpSpPr>
        <p:grpSp>
          <p:nvGrpSpPr>
            <p:cNvPr id="82" name="Group 81">
              <a:extLst>
                <a:ext uri="{FF2B5EF4-FFF2-40B4-BE49-F238E27FC236}">
                  <a16:creationId xmlns:a16="http://schemas.microsoft.com/office/drawing/2014/main" id="{08451F0F-BF5B-A7EC-7926-8FC929B3C2DD}"/>
                </a:ext>
              </a:extLst>
            </p:cNvPr>
            <p:cNvGrpSpPr/>
            <p:nvPr/>
          </p:nvGrpSpPr>
          <p:grpSpPr>
            <a:xfrm>
              <a:off x="5459513" y="1705218"/>
              <a:ext cx="1666240" cy="1652152"/>
              <a:chOff x="4402836" y="1782130"/>
              <a:chExt cx="1666240" cy="1652152"/>
            </a:xfrm>
          </p:grpSpPr>
          <p:sp>
            <p:nvSpPr>
              <p:cNvPr id="83" name="Rectangle: Rounded Corners 82">
                <a:extLst>
                  <a:ext uri="{FF2B5EF4-FFF2-40B4-BE49-F238E27FC236}">
                    <a16:creationId xmlns:a16="http://schemas.microsoft.com/office/drawing/2014/main" id="{401C369E-54A5-A122-1319-FFEC0F37B91F}"/>
                  </a:ext>
                </a:extLst>
              </p:cNvPr>
              <p:cNvSpPr/>
              <p:nvPr/>
            </p:nvSpPr>
            <p:spPr>
              <a:xfrm>
                <a:off x="4402836" y="1782130"/>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S3 – Simple Storage Service</a:t>
                </a:r>
              </a:p>
              <a:p>
                <a:pPr algn="ctr"/>
                <a:r>
                  <a:rPr lang="en-US" sz="1000">
                    <a:solidFill>
                      <a:schemeClr val="tx1"/>
                    </a:solidFill>
                  </a:rPr>
                  <a:t>Cloud data storage</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84" name="Picture 10" descr="Setting Up AWS S3 for Open edX - Blog">
                <a:extLst>
                  <a:ext uri="{FF2B5EF4-FFF2-40B4-BE49-F238E27FC236}">
                    <a16:creationId xmlns:a16="http://schemas.microsoft.com/office/drawing/2014/main" id="{54E0F8AC-3608-DE0A-73CC-C9D804ED2E3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66630" y="2596464"/>
                <a:ext cx="938652" cy="703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015C0AD5-1195-7709-82F4-CA8872FAAB0E}"/>
                </a:ext>
              </a:extLst>
            </p:cNvPr>
            <p:cNvGrpSpPr/>
            <p:nvPr/>
          </p:nvGrpSpPr>
          <p:grpSpPr>
            <a:xfrm>
              <a:off x="4690151" y="1712385"/>
              <a:ext cx="769362" cy="890539"/>
              <a:chOff x="4690151" y="1712385"/>
              <a:chExt cx="769362" cy="890539"/>
            </a:xfrm>
          </p:grpSpPr>
          <p:cxnSp>
            <p:nvCxnSpPr>
              <p:cNvPr id="79" name="Straight Arrow Connector 78">
                <a:extLst>
                  <a:ext uri="{FF2B5EF4-FFF2-40B4-BE49-F238E27FC236}">
                    <a16:creationId xmlns:a16="http://schemas.microsoft.com/office/drawing/2014/main" id="{E755CB6D-674F-A286-B178-8A1B8C71102C}"/>
                  </a:ext>
                </a:extLst>
              </p:cNvPr>
              <p:cNvCxnSpPr>
                <a:cxnSpLocks/>
                <a:stCxn id="52" idx="3"/>
                <a:endCxn id="83" idx="1"/>
              </p:cNvCxnSpPr>
              <p:nvPr/>
            </p:nvCxnSpPr>
            <p:spPr>
              <a:xfrm flipV="1">
                <a:off x="4690151" y="2531294"/>
                <a:ext cx="769362" cy="716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102DEA1F-D1F9-DFF5-A245-B0BF235506E7}"/>
                  </a:ext>
                </a:extLst>
              </p:cNvPr>
              <p:cNvSpPr/>
              <p:nvPr/>
            </p:nvSpPr>
            <p:spPr>
              <a:xfrm>
                <a:off x="4891164" y="1712385"/>
                <a:ext cx="467161" cy="46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91" name="TextBox 90">
                <a:extLst>
                  <a:ext uri="{FF2B5EF4-FFF2-40B4-BE49-F238E27FC236}">
                    <a16:creationId xmlns:a16="http://schemas.microsoft.com/office/drawing/2014/main" id="{6F3A16A8-BB98-6879-23AA-79923E1E458B}"/>
                  </a:ext>
                </a:extLst>
              </p:cNvPr>
              <p:cNvSpPr txBox="1"/>
              <p:nvPr/>
            </p:nvSpPr>
            <p:spPr>
              <a:xfrm>
                <a:off x="4690151" y="2139080"/>
                <a:ext cx="689612" cy="400110"/>
              </a:xfrm>
              <a:prstGeom prst="rect">
                <a:avLst/>
              </a:prstGeom>
              <a:noFill/>
            </p:spPr>
            <p:txBody>
              <a:bodyPr wrap="none" rtlCol="0">
                <a:spAutoFit/>
              </a:bodyPr>
              <a:lstStyle/>
              <a:p>
                <a:pPr algn="r"/>
                <a:r>
                  <a:rPr lang="en-US" sz="1000">
                    <a:solidFill>
                      <a:srgbClr val="468C8A"/>
                    </a:solidFill>
                  </a:rPr>
                  <a:t>store </a:t>
                </a:r>
              </a:p>
              <a:p>
                <a:pPr algn="r"/>
                <a:r>
                  <a:rPr lang="en-US" sz="1000">
                    <a:solidFill>
                      <a:srgbClr val="468C8A"/>
                    </a:solidFill>
                  </a:rPr>
                  <a:t>html text</a:t>
                </a:r>
              </a:p>
            </p:txBody>
          </p:sp>
        </p:grpSp>
      </p:grpSp>
      <p:grpSp>
        <p:nvGrpSpPr>
          <p:cNvPr id="125" name="Group 124">
            <a:extLst>
              <a:ext uri="{FF2B5EF4-FFF2-40B4-BE49-F238E27FC236}">
                <a16:creationId xmlns:a16="http://schemas.microsoft.com/office/drawing/2014/main" id="{D3CF1DA7-F213-1772-DCAD-F83F95C2CFE8}"/>
              </a:ext>
            </a:extLst>
          </p:cNvPr>
          <p:cNvGrpSpPr/>
          <p:nvPr/>
        </p:nvGrpSpPr>
        <p:grpSpPr>
          <a:xfrm>
            <a:off x="3867355" y="3399203"/>
            <a:ext cx="1303454" cy="1332007"/>
            <a:chOff x="3867355" y="3399203"/>
            <a:chExt cx="1303454" cy="1332007"/>
          </a:xfrm>
        </p:grpSpPr>
        <p:grpSp>
          <p:nvGrpSpPr>
            <p:cNvPr id="61" name="Group 60">
              <a:extLst>
                <a:ext uri="{FF2B5EF4-FFF2-40B4-BE49-F238E27FC236}">
                  <a16:creationId xmlns:a16="http://schemas.microsoft.com/office/drawing/2014/main" id="{5E14FB84-8F12-DED8-023B-B1155E80E8B3}"/>
                </a:ext>
              </a:extLst>
            </p:cNvPr>
            <p:cNvGrpSpPr/>
            <p:nvPr/>
          </p:nvGrpSpPr>
          <p:grpSpPr>
            <a:xfrm>
              <a:off x="3867355" y="3399203"/>
              <a:ext cx="552815" cy="1332007"/>
              <a:chOff x="3867355" y="3399203"/>
              <a:chExt cx="552815" cy="1332007"/>
            </a:xfrm>
          </p:grpSpPr>
          <p:cxnSp>
            <p:nvCxnSpPr>
              <p:cNvPr id="59" name="Straight Arrow Connector 58">
                <a:extLst>
                  <a:ext uri="{FF2B5EF4-FFF2-40B4-BE49-F238E27FC236}">
                    <a16:creationId xmlns:a16="http://schemas.microsoft.com/office/drawing/2014/main" id="{1C118ED1-2828-963D-F115-A507C05EAB62}"/>
                  </a:ext>
                </a:extLst>
              </p:cNvPr>
              <p:cNvCxnSpPr>
                <a:cxnSpLocks/>
                <a:endCxn id="53" idx="2"/>
              </p:cNvCxnSpPr>
              <p:nvPr/>
            </p:nvCxnSpPr>
            <p:spPr>
              <a:xfrm flipV="1">
                <a:off x="3867355" y="3399203"/>
                <a:ext cx="0" cy="125226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6880AEC6-F592-4653-4A8B-997707F2CBE8}"/>
                  </a:ext>
                </a:extLst>
              </p:cNvPr>
              <p:cNvSpPr/>
              <p:nvPr/>
            </p:nvSpPr>
            <p:spPr>
              <a:xfrm>
                <a:off x="3953009" y="4267352"/>
                <a:ext cx="467161" cy="46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grpSp>
        <p:sp>
          <p:nvSpPr>
            <p:cNvPr id="92" name="TextBox 91">
              <a:extLst>
                <a:ext uri="{FF2B5EF4-FFF2-40B4-BE49-F238E27FC236}">
                  <a16:creationId xmlns:a16="http://schemas.microsoft.com/office/drawing/2014/main" id="{4F4A97B3-8DDE-AB09-D60B-D1C0677136C5}"/>
                </a:ext>
              </a:extLst>
            </p:cNvPr>
            <p:cNvSpPr txBox="1"/>
            <p:nvPr/>
          </p:nvSpPr>
          <p:spPr>
            <a:xfrm>
              <a:off x="4401447" y="4254205"/>
              <a:ext cx="769362" cy="400110"/>
            </a:xfrm>
            <a:prstGeom prst="rect">
              <a:avLst/>
            </a:prstGeom>
            <a:noFill/>
          </p:spPr>
          <p:txBody>
            <a:bodyPr wrap="square" rtlCol="0">
              <a:spAutoFit/>
            </a:bodyPr>
            <a:lstStyle/>
            <a:p>
              <a:r>
                <a:rPr lang="en-US" sz="1000">
                  <a:solidFill>
                    <a:srgbClr val="468C8A"/>
                  </a:solidFill>
                </a:rPr>
                <a:t>Hourly cronjob </a:t>
              </a:r>
            </a:p>
          </p:txBody>
        </p:sp>
      </p:grpSp>
      <p:sp>
        <p:nvSpPr>
          <p:cNvPr id="112" name="Title 111">
            <a:extLst>
              <a:ext uri="{FF2B5EF4-FFF2-40B4-BE49-F238E27FC236}">
                <a16:creationId xmlns:a16="http://schemas.microsoft.com/office/drawing/2014/main" id="{68807444-1866-BE66-5981-C83A4C7CAF86}"/>
              </a:ext>
            </a:extLst>
          </p:cNvPr>
          <p:cNvSpPr>
            <a:spLocks noGrp="1"/>
          </p:cNvSpPr>
          <p:nvPr>
            <p:ph type="title"/>
          </p:nvPr>
        </p:nvSpPr>
        <p:spPr>
          <a:xfrm>
            <a:off x="936655" y="214438"/>
            <a:ext cx="10318690" cy="841780"/>
          </a:xfrm>
        </p:spPr>
        <p:txBody>
          <a:bodyPr/>
          <a:lstStyle/>
          <a:p>
            <a:r>
              <a:rPr lang="en-US"/>
              <a:t>DATA PIPELINE</a:t>
            </a:r>
          </a:p>
        </p:txBody>
      </p:sp>
      <p:grpSp>
        <p:nvGrpSpPr>
          <p:cNvPr id="136" name="Group 135">
            <a:extLst>
              <a:ext uri="{FF2B5EF4-FFF2-40B4-BE49-F238E27FC236}">
                <a16:creationId xmlns:a16="http://schemas.microsoft.com/office/drawing/2014/main" id="{9C32AD9A-D062-2FF3-6C03-06469DBC862E}"/>
              </a:ext>
            </a:extLst>
          </p:cNvPr>
          <p:cNvGrpSpPr/>
          <p:nvPr/>
        </p:nvGrpSpPr>
        <p:grpSpPr>
          <a:xfrm>
            <a:off x="7027747" y="2252734"/>
            <a:ext cx="2437347" cy="1477748"/>
            <a:chOff x="7348872" y="2379971"/>
            <a:chExt cx="2437347" cy="1477748"/>
          </a:xfrm>
        </p:grpSpPr>
        <p:grpSp>
          <p:nvGrpSpPr>
            <p:cNvPr id="129" name="Group 128">
              <a:extLst>
                <a:ext uri="{FF2B5EF4-FFF2-40B4-BE49-F238E27FC236}">
                  <a16:creationId xmlns:a16="http://schemas.microsoft.com/office/drawing/2014/main" id="{3AE42AD8-B496-8214-F0BD-4B6396744861}"/>
                </a:ext>
              </a:extLst>
            </p:cNvPr>
            <p:cNvGrpSpPr/>
            <p:nvPr/>
          </p:nvGrpSpPr>
          <p:grpSpPr>
            <a:xfrm>
              <a:off x="7348872" y="2379971"/>
              <a:ext cx="2437347" cy="1477748"/>
              <a:chOff x="6906394" y="1129321"/>
              <a:chExt cx="2437347" cy="1477748"/>
            </a:xfrm>
          </p:grpSpPr>
          <p:grpSp>
            <p:nvGrpSpPr>
              <p:cNvPr id="122" name="Group 121">
                <a:extLst>
                  <a:ext uri="{FF2B5EF4-FFF2-40B4-BE49-F238E27FC236}">
                    <a16:creationId xmlns:a16="http://schemas.microsoft.com/office/drawing/2014/main" id="{5CEA3AA9-1BB2-FC8F-B98E-EB76F4324536}"/>
                  </a:ext>
                </a:extLst>
              </p:cNvPr>
              <p:cNvGrpSpPr/>
              <p:nvPr/>
            </p:nvGrpSpPr>
            <p:grpSpPr>
              <a:xfrm>
                <a:off x="6906394" y="1407881"/>
                <a:ext cx="1151649" cy="1199188"/>
                <a:chOff x="6906394" y="1407881"/>
                <a:chExt cx="1151649" cy="1199188"/>
              </a:xfrm>
            </p:grpSpPr>
            <p:cxnSp>
              <p:nvCxnSpPr>
                <p:cNvPr id="97" name="Straight Arrow Connector 96">
                  <a:extLst>
                    <a:ext uri="{FF2B5EF4-FFF2-40B4-BE49-F238E27FC236}">
                      <a16:creationId xmlns:a16="http://schemas.microsoft.com/office/drawing/2014/main" id="{09EE19A1-5FE9-785F-ED3B-C461FBE7AD23}"/>
                    </a:ext>
                  </a:extLst>
                </p:cNvPr>
                <p:cNvCxnSpPr>
                  <a:cxnSpLocks/>
                  <a:stCxn id="83" idx="3"/>
                  <a:endCxn id="131" idx="1"/>
                </p:cNvCxnSpPr>
                <p:nvPr/>
              </p:nvCxnSpPr>
              <p:spPr>
                <a:xfrm>
                  <a:off x="7004400" y="1407881"/>
                  <a:ext cx="1053643" cy="52109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8" name="Oval 97">
                  <a:hlinkClick r:id="rId12" action="ppaction://hlinksldjump"/>
                  <a:extLst>
                    <a:ext uri="{FF2B5EF4-FFF2-40B4-BE49-F238E27FC236}">
                      <a16:creationId xmlns:a16="http://schemas.microsoft.com/office/drawing/2014/main" id="{200A1B56-9AF6-85AE-7E8C-B524F2FF6EC5}"/>
                    </a:ext>
                  </a:extLst>
                </p:cNvPr>
                <p:cNvSpPr/>
                <p:nvPr/>
              </p:nvSpPr>
              <p:spPr>
                <a:xfrm>
                  <a:off x="7207140" y="2143211"/>
                  <a:ext cx="467161" cy="46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17" name="TextBox 116">
                  <a:extLst>
                    <a:ext uri="{FF2B5EF4-FFF2-40B4-BE49-F238E27FC236}">
                      <a16:creationId xmlns:a16="http://schemas.microsoft.com/office/drawing/2014/main" id="{27091E01-DFA2-220D-15D2-71A41B50EC3D}"/>
                    </a:ext>
                  </a:extLst>
                </p:cNvPr>
                <p:cNvSpPr txBox="1"/>
                <p:nvPr/>
              </p:nvSpPr>
              <p:spPr>
                <a:xfrm>
                  <a:off x="6906394" y="1755850"/>
                  <a:ext cx="982679" cy="400110"/>
                </a:xfrm>
                <a:prstGeom prst="rect">
                  <a:avLst/>
                </a:prstGeom>
                <a:noFill/>
              </p:spPr>
              <p:txBody>
                <a:bodyPr wrap="square" rtlCol="0">
                  <a:spAutoFit/>
                </a:bodyPr>
                <a:lstStyle/>
                <a:p>
                  <a:pPr algn="ctr"/>
                  <a:r>
                    <a:rPr lang="en-US" sz="1000">
                      <a:solidFill>
                        <a:srgbClr val="468C8A"/>
                      </a:solidFill>
                    </a:rPr>
                    <a:t>On-premise processing</a:t>
                  </a:r>
                </a:p>
              </p:txBody>
            </p:sp>
          </p:grpSp>
          <p:sp>
            <p:nvSpPr>
              <p:cNvPr id="128" name="TextBox 127">
                <a:hlinkClick r:id="rId12" action="ppaction://hlinksldjump"/>
                <a:extLst>
                  <a:ext uri="{FF2B5EF4-FFF2-40B4-BE49-F238E27FC236}">
                    <a16:creationId xmlns:a16="http://schemas.microsoft.com/office/drawing/2014/main" id="{DF57A402-C325-963C-DEAD-7BBD9CAD647F}"/>
                  </a:ext>
                </a:extLst>
              </p:cNvPr>
              <p:cNvSpPr txBox="1"/>
              <p:nvPr/>
            </p:nvSpPr>
            <p:spPr>
              <a:xfrm>
                <a:off x="7889073" y="1129321"/>
                <a:ext cx="1454668" cy="400110"/>
              </a:xfrm>
              <a:prstGeom prst="rect">
                <a:avLst/>
              </a:prstGeom>
              <a:noFill/>
            </p:spPr>
            <p:txBody>
              <a:bodyPr wrap="square">
                <a:spAutoFit/>
              </a:bodyPr>
              <a:lstStyle/>
              <a:p>
                <a:r>
                  <a:rPr lang="en-US" sz="1000">
                    <a:solidFill>
                      <a:schemeClr val="accent5">
                        <a:lumMod val="75000"/>
                      </a:schemeClr>
                    </a:solidFill>
                  </a:rPr>
                  <a:t>Bs4 - Semi-structured html to structured </a:t>
                </a:r>
                <a:r>
                  <a:rPr lang="en-US" sz="1000" err="1">
                    <a:solidFill>
                      <a:schemeClr val="accent5">
                        <a:lumMod val="75000"/>
                      </a:schemeClr>
                    </a:solidFill>
                  </a:rPr>
                  <a:t>df</a:t>
                </a:r>
                <a:endParaRPr lang="en-US" sz="1000">
                  <a:solidFill>
                    <a:schemeClr val="accent5">
                      <a:lumMod val="75000"/>
                    </a:schemeClr>
                  </a:solidFill>
                </a:endParaRPr>
              </a:p>
            </p:txBody>
          </p:sp>
        </p:grpSp>
        <p:grpSp>
          <p:nvGrpSpPr>
            <p:cNvPr id="130" name="Group 129">
              <a:extLst>
                <a:ext uri="{FF2B5EF4-FFF2-40B4-BE49-F238E27FC236}">
                  <a16:creationId xmlns:a16="http://schemas.microsoft.com/office/drawing/2014/main" id="{267F9F0C-EB33-6DF4-B9D0-B1062885CA8A}"/>
                </a:ext>
              </a:extLst>
            </p:cNvPr>
            <p:cNvGrpSpPr/>
            <p:nvPr/>
          </p:nvGrpSpPr>
          <p:grpSpPr>
            <a:xfrm>
              <a:off x="8500521" y="2772817"/>
              <a:ext cx="882846" cy="855265"/>
              <a:chOff x="4165806" y="3011382"/>
              <a:chExt cx="882846" cy="855265"/>
            </a:xfrm>
          </p:grpSpPr>
          <p:sp>
            <p:nvSpPr>
              <p:cNvPr id="131" name="Rectangle: Rounded Corners 130">
                <a:hlinkClick r:id="rId12" action="ppaction://hlinksldjump"/>
                <a:extLst>
                  <a:ext uri="{FF2B5EF4-FFF2-40B4-BE49-F238E27FC236}">
                    <a16:creationId xmlns:a16="http://schemas.microsoft.com/office/drawing/2014/main" id="{6483D81B-845D-71CB-D633-0098F64E90E7}"/>
                  </a:ext>
                </a:extLst>
              </p:cNvPr>
              <p:cNvSpPr/>
              <p:nvPr/>
            </p:nvSpPr>
            <p:spPr>
              <a:xfrm>
                <a:off x="4165806" y="3011382"/>
                <a:ext cx="882846" cy="8136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132" name="Picture 131">
                <a:hlinkClick r:id="rId12" action="ppaction://hlinksldjump"/>
                <a:extLst>
                  <a:ext uri="{FF2B5EF4-FFF2-40B4-BE49-F238E27FC236}">
                    <a16:creationId xmlns:a16="http://schemas.microsoft.com/office/drawing/2014/main" id="{400D4F62-16FA-EA98-2E4D-08C7B834A83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922" b="89922" l="9733" r="90000">
                            <a14:foregroundMark x1="9733" y1="49457" x2="9733" y2="49457"/>
                            <a14:foregroundMark x1="9733" y1="49457" x2="9733" y2="49457"/>
                            <a14:foregroundMark x1="19467" y1="51783" x2="19467" y2="51783"/>
                            <a14:foregroundMark x1="19467" y1="51783" x2="19467" y2="51783"/>
                            <a14:foregroundMark x1="30667" y1="57054" x2="30667" y2="57054"/>
                            <a14:foregroundMark x1="30667" y1="57054" x2="30667" y2="57054"/>
                            <a14:foregroundMark x1="34400" y1="57519" x2="34400" y2="57519"/>
                            <a14:foregroundMark x1="34400" y1="57519" x2="34400" y2="57519"/>
                            <a14:foregroundMark x1="42867" y1="57519" x2="42867" y2="57519"/>
                            <a14:foregroundMark x1="42867" y1="57519" x2="42867" y2="57519"/>
                            <a14:foregroundMark x1="46800" y1="56124" x2="46800" y2="56124"/>
                            <a14:foregroundMark x1="46800" y1="56124" x2="46800" y2="56124"/>
                            <a14:foregroundMark x1="50333" y1="52713" x2="50333" y2="52713"/>
                            <a14:foregroundMark x1="50333" y1="52713" x2="50333" y2="52713"/>
                            <a14:foregroundMark x1="54867" y1="53798" x2="54867" y2="53798"/>
                            <a14:foregroundMark x1="54867" y1="53798" x2="54867" y2="53798"/>
                            <a14:foregroundMark x1="62333" y1="56124" x2="62333" y2="56124"/>
                            <a14:foregroundMark x1="62333" y1="56124" x2="62333" y2="56124"/>
                            <a14:foregroundMark x1="69400" y1="55659" x2="69400" y2="55659"/>
                            <a14:foregroundMark x1="69400" y1="55659" x2="69400" y2="55659"/>
                            <a14:foregroundMark x1="77867" y1="57054" x2="77867" y2="57054"/>
                            <a14:foregroundMark x1="77867" y1="57054" x2="77867" y2="57054"/>
                            <a14:foregroundMark x1="85733" y1="58140" x2="85733" y2="58140"/>
                            <a14:foregroundMark x1="85733" y1="58140" x2="85733" y2="58140"/>
                            <a14:foregroundMark x1="46600" y1="38760" x2="46600" y2="38760"/>
                          </a14:backgroundRemoval>
                        </a14:imgEffect>
                      </a14:imgLayer>
                    </a14:imgProps>
                  </a:ext>
                </a:extLst>
              </a:blip>
              <a:stretch>
                <a:fillRect/>
              </a:stretch>
            </p:blipFill>
            <p:spPr>
              <a:xfrm>
                <a:off x="4209168" y="3032829"/>
                <a:ext cx="819147" cy="352233"/>
              </a:xfrm>
              <a:prstGeom prst="rect">
                <a:avLst/>
              </a:prstGeom>
              <a:ln>
                <a:noFill/>
              </a:ln>
              <a:effectLst>
                <a:outerShdw blurRad="292100" dist="139700" dir="2700000" algn="tl" rotWithShape="0">
                  <a:srgbClr val="333333">
                    <a:alpha val="65000"/>
                  </a:srgbClr>
                </a:outerShdw>
              </a:effectLst>
            </p:spPr>
          </p:pic>
          <p:pic>
            <p:nvPicPr>
              <p:cNvPr id="133" name="Picture 132">
                <a:hlinkClick r:id="rId12" action="ppaction://hlinksldjump"/>
                <a:extLst>
                  <a:ext uri="{FF2B5EF4-FFF2-40B4-BE49-F238E27FC236}">
                    <a16:creationId xmlns:a16="http://schemas.microsoft.com/office/drawing/2014/main" id="{C21F4B48-E3A6-105C-739F-57C98E87F6B7}"/>
                  </a:ext>
                </a:extLst>
              </p:cNvPr>
              <p:cNvPicPr>
                <a:picLocks noChangeAspect="1"/>
              </p:cNvPicPr>
              <p:nvPr/>
            </p:nvPicPr>
            <p:blipFill>
              <a:blip r:embed="rId10"/>
              <a:stretch>
                <a:fillRect/>
              </a:stretch>
            </p:blipFill>
            <p:spPr>
              <a:xfrm>
                <a:off x="4265225" y="3216843"/>
                <a:ext cx="649804" cy="649804"/>
              </a:xfrm>
              <a:prstGeom prst="rect">
                <a:avLst/>
              </a:prstGeom>
              <a:ln>
                <a:noFill/>
              </a:ln>
              <a:effectLst>
                <a:outerShdw blurRad="292100" dist="139700" dir="2700000" algn="tl" rotWithShape="0">
                  <a:srgbClr val="333333">
                    <a:alpha val="65000"/>
                  </a:srgbClr>
                </a:outerShdw>
              </a:effectLst>
            </p:spPr>
          </p:pic>
        </p:grpSp>
      </p:grpSp>
      <p:grpSp>
        <p:nvGrpSpPr>
          <p:cNvPr id="149" name="Group 148">
            <a:extLst>
              <a:ext uri="{FF2B5EF4-FFF2-40B4-BE49-F238E27FC236}">
                <a16:creationId xmlns:a16="http://schemas.microsoft.com/office/drawing/2014/main" id="{D0D486F8-5F60-D1E9-0931-2DF9A2163DC3}"/>
              </a:ext>
            </a:extLst>
          </p:cNvPr>
          <p:cNvGrpSpPr/>
          <p:nvPr/>
        </p:nvGrpSpPr>
        <p:grpSpPr>
          <a:xfrm>
            <a:off x="6292633" y="3357370"/>
            <a:ext cx="2311084" cy="1107888"/>
            <a:chOff x="6292633" y="3357370"/>
            <a:chExt cx="2311084" cy="1107888"/>
          </a:xfrm>
        </p:grpSpPr>
        <p:cxnSp>
          <p:nvCxnSpPr>
            <p:cNvPr id="144" name="Connector: Curved 143">
              <a:extLst>
                <a:ext uri="{FF2B5EF4-FFF2-40B4-BE49-F238E27FC236}">
                  <a16:creationId xmlns:a16="http://schemas.microsoft.com/office/drawing/2014/main" id="{F5B48C26-3995-E397-1279-0E7869DF50DD}"/>
                </a:ext>
              </a:extLst>
            </p:cNvPr>
            <p:cNvCxnSpPr>
              <a:stCxn id="133" idx="2"/>
              <a:endCxn id="83" idx="2"/>
            </p:cNvCxnSpPr>
            <p:nvPr/>
          </p:nvCxnSpPr>
          <p:spPr>
            <a:xfrm rot="5400000" flipH="1">
              <a:off x="7376437" y="2273566"/>
              <a:ext cx="143475" cy="2311084"/>
            </a:xfrm>
            <a:prstGeom prst="curvedConnector3">
              <a:avLst>
                <a:gd name="adj1" fmla="val -312024"/>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47" name="TextBox 146">
              <a:extLst>
                <a:ext uri="{FF2B5EF4-FFF2-40B4-BE49-F238E27FC236}">
                  <a16:creationId xmlns:a16="http://schemas.microsoft.com/office/drawing/2014/main" id="{82758707-AA96-7B1E-2217-A52220AB9780}"/>
                </a:ext>
              </a:extLst>
            </p:cNvPr>
            <p:cNvSpPr txBox="1"/>
            <p:nvPr/>
          </p:nvSpPr>
          <p:spPr>
            <a:xfrm>
              <a:off x="7463559" y="4110218"/>
              <a:ext cx="853517" cy="246221"/>
            </a:xfrm>
            <a:prstGeom prst="rect">
              <a:avLst/>
            </a:prstGeom>
            <a:noFill/>
          </p:spPr>
          <p:txBody>
            <a:bodyPr wrap="square" rtlCol="0">
              <a:spAutoFit/>
            </a:bodyPr>
            <a:lstStyle/>
            <a:p>
              <a:r>
                <a:rPr lang="en-US" sz="1000">
                  <a:solidFill>
                    <a:srgbClr val="468C8A"/>
                  </a:solidFill>
                </a:rPr>
                <a:t>store .csv</a:t>
              </a:r>
            </a:p>
          </p:txBody>
        </p:sp>
        <p:sp>
          <p:nvSpPr>
            <p:cNvPr id="148" name="Oval 147">
              <a:extLst>
                <a:ext uri="{FF2B5EF4-FFF2-40B4-BE49-F238E27FC236}">
                  <a16:creationId xmlns:a16="http://schemas.microsoft.com/office/drawing/2014/main" id="{6813274D-1170-A262-6805-CDB4B0E1B0E4}"/>
                </a:ext>
              </a:extLst>
            </p:cNvPr>
            <p:cNvSpPr/>
            <p:nvPr/>
          </p:nvSpPr>
          <p:spPr>
            <a:xfrm>
              <a:off x="7009965" y="4001400"/>
              <a:ext cx="467161" cy="46385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grpSp>
      <p:grpSp>
        <p:nvGrpSpPr>
          <p:cNvPr id="199" name="Group 198">
            <a:extLst>
              <a:ext uri="{FF2B5EF4-FFF2-40B4-BE49-F238E27FC236}">
                <a16:creationId xmlns:a16="http://schemas.microsoft.com/office/drawing/2014/main" id="{4A3A53A9-5C64-4C0A-BE50-1E607EC0B55D}"/>
              </a:ext>
            </a:extLst>
          </p:cNvPr>
          <p:cNvGrpSpPr/>
          <p:nvPr/>
        </p:nvGrpSpPr>
        <p:grpSpPr>
          <a:xfrm>
            <a:off x="5264827" y="3357370"/>
            <a:ext cx="2957931" cy="2334501"/>
            <a:chOff x="5264827" y="3357370"/>
            <a:chExt cx="2957931" cy="2334501"/>
          </a:xfrm>
        </p:grpSpPr>
        <p:grpSp>
          <p:nvGrpSpPr>
            <p:cNvPr id="160" name="Group 159">
              <a:extLst>
                <a:ext uri="{FF2B5EF4-FFF2-40B4-BE49-F238E27FC236}">
                  <a16:creationId xmlns:a16="http://schemas.microsoft.com/office/drawing/2014/main" id="{F086D58B-4263-3EE2-C34D-BA18DA49C1C6}"/>
                </a:ext>
              </a:extLst>
            </p:cNvPr>
            <p:cNvGrpSpPr/>
            <p:nvPr/>
          </p:nvGrpSpPr>
          <p:grpSpPr>
            <a:xfrm>
              <a:off x="5459512" y="3357370"/>
              <a:ext cx="2763246" cy="2334501"/>
              <a:chOff x="5459512" y="3357370"/>
              <a:chExt cx="2763246" cy="2334501"/>
            </a:xfrm>
          </p:grpSpPr>
          <p:grpSp>
            <p:nvGrpSpPr>
              <p:cNvPr id="150" name="Group 149">
                <a:extLst>
                  <a:ext uri="{FF2B5EF4-FFF2-40B4-BE49-F238E27FC236}">
                    <a16:creationId xmlns:a16="http://schemas.microsoft.com/office/drawing/2014/main" id="{4FA57090-5F46-3598-6832-EDD405BE54BB}"/>
                  </a:ext>
                </a:extLst>
              </p:cNvPr>
              <p:cNvGrpSpPr/>
              <p:nvPr/>
            </p:nvGrpSpPr>
            <p:grpSpPr>
              <a:xfrm>
                <a:off x="5459512" y="4659813"/>
                <a:ext cx="2763246" cy="1032058"/>
                <a:chOff x="6233877" y="1652076"/>
                <a:chExt cx="2763246" cy="1032058"/>
              </a:xfrm>
            </p:grpSpPr>
            <p:grpSp>
              <p:nvGrpSpPr>
                <p:cNvPr id="151" name="Group 150">
                  <a:extLst>
                    <a:ext uri="{FF2B5EF4-FFF2-40B4-BE49-F238E27FC236}">
                      <a16:creationId xmlns:a16="http://schemas.microsoft.com/office/drawing/2014/main" id="{D7DE756E-C1F2-79E8-DDAB-E0274A03E751}"/>
                    </a:ext>
                  </a:extLst>
                </p:cNvPr>
                <p:cNvGrpSpPr/>
                <p:nvPr/>
              </p:nvGrpSpPr>
              <p:grpSpPr>
                <a:xfrm>
                  <a:off x="6233877" y="1652076"/>
                  <a:ext cx="2763246" cy="1032058"/>
                  <a:chOff x="6233877" y="1775901"/>
                  <a:chExt cx="2763246" cy="1032058"/>
                </a:xfrm>
              </p:grpSpPr>
              <p:sp>
                <p:nvSpPr>
                  <p:cNvPr id="153" name="Rectangle: Rounded Corners 152">
                    <a:extLst>
                      <a:ext uri="{FF2B5EF4-FFF2-40B4-BE49-F238E27FC236}">
                        <a16:creationId xmlns:a16="http://schemas.microsoft.com/office/drawing/2014/main" id="{72B0D1B9-2E97-EFE9-C16E-F7DA89233982}"/>
                      </a:ext>
                    </a:extLst>
                  </p:cNvPr>
                  <p:cNvSpPr/>
                  <p:nvPr/>
                </p:nvSpPr>
                <p:spPr>
                  <a:xfrm>
                    <a:off x="6233877" y="1775901"/>
                    <a:ext cx="2763246" cy="10320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a:solidFill>
                          <a:schemeClr val="tx1"/>
                        </a:solidFill>
                      </a:rPr>
                      <a:t>Python + </a:t>
                    </a:r>
                    <a:r>
                      <a:rPr lang="en-US" sz="1200" b="1" err="1">
                        <a:solidFill>
                          <a:schemeClr val="tx1"/>
                        </a:solidFill>
                      </a:rPr>
                      <a:t>PySpark</a:t>
                    </a:r>
                    <a:endParaRPr lang="en-US" sz="1200" b="1">
                      <a:solidFill>
                        <a:schemeClr val="tx1"/>
                      </a:solidFill>
                    </a:endParaRPr>
                  </a:p>
                  <a:p>
                    <a:r>
                      <a:rPr lang="en-US" sz="1000">
                        <a:solidFill>
                          <a:schemeClr val="tx1"/>
                        </a:solidFill>
                      </a:rPr>
                      <a:t>Data preprocessing </a:t>
                    </a:r>
                  </a:p>
                  <a:p>
                    <a:r>
                      <a:rPr lang="en-US" sz="1000">
                        <a:solidFill>
                          <a:schemeClr val="tx1"/>
                        </a:solidFill>
                      </a:rPr>
                      <a:t>using Python and </a:t>
                    </a:r>
                    <a:r>
                      <a:rPr lang="en-US" sz="1000" err="1">
                        <a:solidFill>
                          <a:schemeClr val="tx1"/>
                        </a:solidFill>
                      </a:rPr>
                      <a:t>PySpark</a:t>
                    </a:r>
                    <a:endParaRPr lang="en-US" sz="1000">
                      <a:solidFill>
                        <a:schemeClr val="tx1"/>
                      </a:solidFill>
                    </a:endParaRPr>
                  </a:p>
                </p:txBody>
              </p:sp>
              <p:pic>
                <p:nvPicPr>
                  <p:cNvPr id="154" name="Picture 12" descr="Installing PySpark on Windows &amp; using pyspark | Analytics Vidhya">
                    <a:extLst>
                      <a:ext uri="{FF2B5EF4-FFF2-40B4-BE49-F238E27FC236}">
                        <a16:creationId xmlns:a16="http://schemas.microsoft.com/office/drawing/2014/main" id="{FC93C9FE-1492-065D-6E20-9CEE258647C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9264" y="2307720"/>
                    <a:ext cx="749839" cy="3901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152" name="Picture 151">
                  <a:extLst>
                    <a:ext uri="{FF2B5EF4-FFF2-40B4-BE49-F238E27FC236}">
                      <a16:creationId xmlns:a16="http://schemas.microsoft.com/office/drawing/2014/main" id="{1ABBB26F-A7F0-6AF8-6C00-AA18377EBECB}"/>
                    </a:ext>
                  </a:extLst>
                </p:cNvPr>
                <p:cNvPicPr>
                  <a:picLocks noChangeAspect="1"/>
                </p:cNvPicPr>
                <p:nvPr/>
              </p:nvPicPr>
              <p:blipFill>
                <a:blip r:embed="rId10"/>
                <a:stretch>
                  <a:fillRect/>
                </a:stretch>
              </p:blipFill>
              <p:spPr>
                <a:xfrm>
                  <a:off x="8191902" y="1741277"/>
                  <a:ext cx="494398" cy="494398"/>
                </a:xfrm>
                <a:prstGeom prst="rect">
                  <a:avLst/>
                </a:prstGeom>
                <a:ln>
                  <a:noFill/>
                </a:ln>
                <a:effectLst>
                  <a:outerShdw blurRad="292100" dist="139700" dir="2700000" algn="tl" rotWithShape="0">
                    <a:srgbClr val="333333">
                      <a:alpha val="65000"/>
                    </a:srgbClr>
                  </a:outerShdw>
                </a:effectLst>
              </p:spPr>
            </p:pic>
          </p:grpSp>
          <p:cxnSp>
            <p:nvCxnSpPr>
              <p:cNvPr id="155" name="Straight Arrow Connector 154">
                <a:extLst>
                  <a:ext uri="{FF2B5EF4-FFF2-40B4-BE49-F238E27FC236}">
                    <a16:creationId xmlns:a16="http://schemas.microsoft.com/office/drawing/2014/main" id="{EAD68C6C-53F5-776B-37EE-57C5A8DF3847}"/>
                  </a:ext>
                </a:extLst>
              </p:cNvPr>
              <p:cNvCxnSpPr>
                <a:cxnSpLocks/>
                <a:endCxn id="83" idx="2"/>
              </p:cNvCxnSpPr>
              <p:nvPr/>
            </p:nvCxnSpPr>
            <p:spPr>
              <a:xfrm flipV="1">
                <a:off x="6292632" y="3357370"/>
                <a:ext cx="1" cy="130244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58" name="Oval 157">
                <a:extLst>
                  <a:ext uri="{FF2B5EF4-FFF2-40B4-BE49-F238E27FC236}">
                    <a16:creationId xmlns:a16="http://schemas.microsoft.com/office/drawing/2014/main" id="{16FAFD1C-5CDA-D671-7D45-81F7E9711FCC}"/>
                  </a:ext>
                </a:extLst>
              </p:cNvPr>
              <p:cNvSpPr/>
              <p:nvPr/>
            </p:nvSpPr>
            <p:spPr>
              <a:xfrm>
                <a:off x="5739506" y="4182079"/>
                <a:ext cx="467161" cy="418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a:t>
                </a:r>
              </a:p>
            </p:txBody>
          </p:sp>
        </p:grpSp>
        <p:sp>
          <p:nvSpPr>
            <p:cNvPr id="161" name="TextBox 160">
              <a:extLst>
                <a:ext uri="{FF2B5EF4-FFF2-40B4-BE49-F238E27FC236}">
                  <a16:creationId xmlns:a16="http://schemas.microsoft.com/office/drawing/2014/main" id="{69AF3482-465C-C02E-A5A0-E6A5887D29CE}"/>
                </a:ext>
              </a:extLst>
            </p:cNvPr>
            <p:cNvSpPr txBox="1"/>
            <p:nvPr/>
          </p:nvSpPr>
          <p:spPr>
            <a:xfrm>
              <a:off x="5264827" y="3765214"/>
              <a:ext cx="949357" cy="400110"/>
            </a:xfrm>
            <a:prstGeom prst="rect">
              <a:avLst/>
            </a:prstGeom>
            <a:noFill/>
          </p:spPr>
          <p:txBody>
            <a:bodyPr wrap="square" rtlCol="0">
              <a:spAutoFit/>
            </a:bodyPr>
            <a:lstStyle/>
            <a:p>
              <a:pPr algn="ctr"/>
              <a:r>
                <a:rPr lang="en-US" sz="1000">
                  <a:solidFill>
                    <a:srgbClr val="468C8A"/>
                  </a:solidFill>
                </a:rPr>
                <a:t>On-premise processing</a:t>
              </a:r>
            </a:p>
          </p:txBody>
        </p:sp>
      </p:grpSp>
      <p:grpSp>
        <p:nvGrpSpPr>
          <p:cNvPr id="198" name="Group 197">
            <a:extLst>
              <a:ext uri="{FF2B5EF4-FFF2-40B4-BE49-F238E27FC236}">
                <a16:creationId xmlns:a16="http://schemas.microsoft.com/office/drawing/2014/main" id="{7A6EE203-31B7-8B7C-633E-80508DEA33BD}"/>
              </a:ext>
            </a:extLst>
          </p:cNvPr>
          <p:cNvGrpSpPr/>
          <p:nvPr/>
        </p:nvGrpSpPr>
        <p:grpSpPr>
          <a:xfrm>
            <a:off x="7197946" y="4175351"/>
            <a:ext cx="4985126" cy="1949343"/>
            <a:chOff x="7197946" y="4175351"/>
            <a:chExt cx="4985126" cy="1949343"/>
          </a:xfrm>
        </p:grpSpPr>
        <p:grpSp>
          <p:nvGrpSpPr>
            <p:cNvPr id="196" name="Group 195">
              <a:extLst>
                <a:ext uri="{FF2B5EF4-FFF2-40B4-BE49-F238E27FC236}">
                  <a16:creationId xmlns:a16="http://schemas.microsoft.com/office/drawing/2014/main" id="{E5E652A9-B0F4-49E9-7204-8ACD7A9BA19D}"/>
                </a:ext>
              </a:extLst>
            </p:cNvPr>
            <p:cNvGrpSpPr/>
            <p:nvPr/>
          </p:nvGrpSpPr>
          <p:grpSpPr>
            <a:xfrm>
              <a:off x="7911935" y="4175351"/>
              <a:ext cx="4271137" cy="1949343"/>
              <a:chOff x="7911935" y="4175351"/>
              <a:chExt cx="4271137" cy="1949343"/>
            </a:xfrm>
          </p:grpSpPr>
          <p:grpSp>
            <p:nvGrpSpPr>
              <p:cNvPr id="175" name="Group 174">
                <a:extLst>
                  <a:ext uri="{FF2B5EF4-FFF2-40B4-BE49-F238E27FC236}">
                    <a16:creationId xmlns:a16="http://schemas.microsoft.com/office/drawing/2014/main" id="{10B32389-0E7B-D606-00A9-DA72EC09478F}"/>
                  </a:ext>
                </a:extLst>
              </p:cNvPr>
              <p:cNvGrpSpPr/>
              <p:nvPr/>
            </p:nvGrpSpPr>
            <p:grpSpPr>
              <a:xfrm>
                <a:off x="8585530" y="4175351"/>
                <a:ext cx="3597542" cy="926744"/>
                <a:chOff x="9281482" y="3784988"/>
                <a:chExt cx="3829093" cy="926744"/>
              </a:xfrm>
            </p:grpSpPr>
            <p:sp>
              <p:nvSpPr>
                <p:cNvPr id="169" name="Rectangle: Rounded Corners 168">
                  <a:extLst>
                    <a:ext uri="{FF2B5EF4-FFF2-40B4-BE49-F238E27FC236}">
                      <a16:creationId xmlns:a16="http://schemas.microsoft.com/office/drawing/2014/main" id="{639480A9-B74B-B2AC-94EF-2B1984DE37E8}"/>
                    </a:ext>
                  </a:extLst>
                </p:cNvPr>
                <p:cNvSpPr/>
                <p:nvPr/>
              </p:nvSpPr>
              <p:spPr>
                <a:xfrm>
                  <a:off x="9281482" y="3784988"/>
                  <a:ext cx="3829093" cy="92674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Tableau Dashboarding &amp; Recommender System</a:t>
                  </a:r>
                </a:p>
                <a:p>
                  <a:pPr algn="ctr"/>
                  <a:endParaRPr lang="en-US" sz="1200" b="1">
                    <a:solidFill>
                      <a:schemeClr val="tx1"/>
                    </a:solidFill>
                  </a:endParaRPr>
                </a:p>
                <a:p>
                  <a:pPr algn="ctr"/>
                  <a:endParaRPr lang="en-US" sz="1200" b="1">
                    <a:solidFill>
                      <a:schemeClr val="tx1"/>
                    </a:solidFill>
                  </a:endParaRPr>
                </a:p>
                <a:p>
                  <a:pPr algn="ctr"/>
                  <a:endParaRPr lang="en-US" sz="1100" b="1">
                    <a:solidFill>
                      <a:schemeClr val="tx1"/>
                    </a:solidFill>
                  </a:endParaRPr>
                </a:p>
              </p:txBody>
            </p:sp>
            <p:pic>
              <p:nvPicPr>
                <p:cNvPr id="170" name="Picture 12" descr="icon-tableau - Online Training Hub for Data Analytics &amp; Data Science Courses">
                  <a:extLst>
                    <a:ext uri="{FF2B5EF4-FFF2-40B4-BE49-F238E27FC236}">
                      <a16:creationId xmlns:a16="http://schemas.microsoft.com/office/drawing/2014/main" id="{8443B52D-F525-4296-FF42-531285033AC0}"/>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22875" b="69875" l="6375" r="94750">
                              <a14:foregroundMark x1="43000" y1="43125" x2="43000" y2="43125"/>
                              <a14:foregroundMark x1="43000" y1="43125" x2="43000" y2="43125"/>
                              <a14:foregroundMark x1="43250" y1="42875" x2="43250" y2="42875"/>
                              <a14:foregroundMark x1="43250" y1="42750" x2="43250" y2="42750"/>
                              <a14:foregroundMark x1="43250" y1="42750" x2="43250" y2="42750"/>
                              <a14:foregroundMark x1="43250" y1="42750" x2="43250" y2="42750"/>
                              <a14:foregroundMark x1="45750" y1="42875" x2="45750" y2="42875"/>
                              <a14:foregroundMark x1="45750" y1="42875" x2="45750" y2="42875"/>
                              <a14:foregroundMark x1="14875" y1="64500" x2="14875" y2="64500"/>
                              <a14:foregroundMark x1="14875" y1="64375" x2="14875" y2="64375"/>
                              <a14:foregroundMark x1="14375" y1="64625" x2="14375" y2="64625"/>
                              <a14:foregroundMark x1="14375" y1="64625" x2="14375" y2="64625"/>
                              <a14:foregroundMark x1="10750" y1="63500" x2="10750" y2="63500"/>
                              <a14:foregroundMark x1="10750" y1="63500" x2="10750" y2="63500"/>
                              <a14:foregroundMark x1="8250" y1="64375" x2="8250" y2="64375"/>
                              <a14:foregroundMark x1="8250" y1="64375" x2="8250" y2="64375"/>
                              <a14:foregroundMark x1="6375" y1="64375" x2="6375" y2="64375"/>
                              <a14:foregroundMark x1="6375" y1="64375" x2="6375" y2="64375"/>
                              <a14:foregroundMark x1="25250" y1="63375" x2="25250" y2="63375"/>
                              <a14:foregroundMark x1="25375" y1="63375" x2="25375" y2="63375"/>
                              <a14:foregroundMark x1="28250" y1="63000" x2="28250" y2="63000"/>
                              <a14:foregroundMark x1="28250" y1="63000" x2="28250" y2="63000"/>
                              <a14:foregroundMark x1="37375" y1="62625" x2="37375" y2="62625"/>
                              <a14:foregroundMark x1="37375" y1="62625" x2="37375" y2="62625"/>
                              <a14:foregroundMark x1="50125" y1="62750" x2="50125" y2="62750"/>
                              <a14:foregroundMark x1="50125" y1="62750" x2="50125" y2="62750"/>
                              <a14:foregroundMark x1="57375" y1="65875" x2="57375" y2="65875"/>
                              <a14:foregroundMark x1="57375" y1="65875" x2="57375" y2="65875"/>
                              <a14:foregroundMark x1="77500" y1="65500" x2="77500" y2="65500"/>
                              <a14:foregroundMark x1="77500" y1="65500" x2="77500" y2="65500"/>
                              <a14:foregroundMark x1="84750" y1="64625" x2="84750" y2="64625"/>
                              <a14:foregroundMark x1="84750" y1="64625" x2="84750" y2="64625"/>
                              <a14:foregroundMark x1="94750" y1="63750" x2="94750" y2="63750"/>
                              <a14:foregroundMark x1="50250" y1="46750" x2="50250" y2="46750"/>
                              <a14:foregroundMark x1="50250" y1="46750" x2="50250" y2="46750"/>
                              <a14:foregroundMark x1="50500" y1="47500" x2="50500" y2="47500"/>
                              <a14:foregroundMark x1="50500" y1="47500" x2="50500" y2="47500"/>
                              <a14:foregroundMark x1="49125" y1="47125" x2="49125" y2="47125"/>
                              <a14:foregroundMark x1="49125" y1="47125" x2="49125" y2="47125"/>
                              <a14:foregroundMark x1="57750" y1="40250" x2="57750" y2="40250"/>
                              <a14:foregroundMark x1="57750" y1="40125" x2="57750" y2="40125"/>
                              <a14:foregroundMark x1="61625" y1="34250" x2="61625" y2="34250"/>
                              <a14:foregroundMark x1="61625" y1="34250" x2="61625" y2="34250"/>
                              <a14:foregroundMark x1="57625" y1="27750" x2="57625" y2="27750"/>
                              <a14:foregroundMark x1="57625" y1="27750" x2="57625" y2="27750"/>
                              <a14:foregroundMark x1="57500" y1="26625" x2="57500" y2="26625"/>
                              <a14:foregroundMark x1="57500" y1="26625" x2="57500" y2="26625"/>
                              <a14:foregroundMark x1="57500" y1="30750" x2="57500" y2="30750"/>
                              <a14:foregroundMark x1="57500" y1="30750" x2="57500" y2="30750"/>
                              <a14:foregroundMark x1="59750" y1="29375" x2="59750" y2="29375"/>
                              <a14:foregroundMark x1="59750" y1="29375" x2="59750" y2="29375"/>
                              <a14:foregroundMark x1="57625" y1="43625" x2="57625" y2="43625"/>
                              <a14:foregroundMark x1="57625" y1="43625" x2="57625" y2="43625"/>
                              <a14:foregroundMark x1="50125" y1="25375" x2="50125" y2="25375"/>
                              <a14:foregroundMark x1="50125" y1="25125" x2="50125" y2="25125"/>
                              <a14:foregroundMark x1="42625" y1="29875" x2="42625" y2="29875"/>
                              <a14:foregroundMark x1="42625" y1="29875" x2="42625" y2="29875"/>
                              <a14:foregroundMark x1="43250" y1="28625" x2="43250" y2="28625"/>
                              <a14:foregroundMark x1="38875" y1="36625" x2="38875" y2="36625"/>
                              <a14:foregroundMark x1="38875" y1="36625" x2="38875" y2="36625"/>
                              <a14:foregroundMark x1="26125" y1="63000" x2="26125" y2="63000"/>
                              <a14:foregroundMark x1="26125" y1="63000" x2="26125" y2="63000"/>
                              <a14:foregroundMark x1="28250" y1="63750" x2="28250" y2="63750"/>
                              <a14:foregroundMark x1="28250" y1="63750" x2="28250" y2="63750"/>
                              <a14:foregroundMark x1="28500" y1="65625" x2="28500" y2="65625"/>
                              <a14:foregroundMark x1="28500" y1="65625" x2="28500" y2="65625"/>
                              <a14:foregroundMark x1="28000" y1="69500" x2="28000" y2="69500"/>
                              <a14:foregroundMark x1="27875" y1="69500" x2="27875" y2="69500"/>
                              <a14:foregroundMark x1="42500" y1="26875" x2="42500" y2="26875"/>
                              <a14:foregroundMark x1="42500" y1="26875" x2="42500" y2="26875"/>
                              <a14:foregroundMark x1="41125" y1="63375" x2="41125" y2="63375"/>
                              <a14:foregroundMark x1="41125" y1="63375" x2="41125" y2="63375"/>
                              <a14:foregroundMark x1="37375" y1="62000" x2="37375" y2="62000"/>
                              <a14:foregroundMark x1="37375" y1="62000" x2="37375" y2="62000"/>
                              <a14:foregroundMark x1="37375" y1="58000" x2="37375" y2="58000"/>
                              <a14:foregroundMark x1="43000" y1="68250" x2="43000" y2="68250"/>
                              <a14:foregroundMark x1="50250" y1="63250" x2="50250" y2="63250"/>
                              <a14:foregroundMark x1="50250" y1="63250" x2="50250" y2="63250"/>
                              <a14:foregroundMark x1="50125" y1="65625" x2="50125" y2="65625"/>
                              <a14:foregroundMark x1="50125" y1="65625" x2="50125" y2="65625"/>
                              <a14:foregroundMark x1="58500" y1="65750" x2="58500" y2="65750"/>
                              <a14:foregroundMark x1="58500" y1="65750" x2="58500" y2="65750"/>
                              <a14:foregroundMark x1="59750" y1="65875" x2="59750" y2="65875"/>
                              <a14:foregroundMark x1="59750" y1="65875" x2="59750" y2="65875"/>
                              <a14:foregroundMark x1="71375" y1="64625" x2="71375" y2="64625"/>
                              <a14:foregroundMark x1="71375" y1="64625" x2="71375" y2="64625"/>
                              <a14:foregroundMark x1="75875" y1="63125" x2="75875" y2="63125"/>
                              <a14:foregroundMark x1="75875" y1="63125" x2="75875" y2="63125"/>
                              <a14:foregroundMark x1="84750" y1="64000" x2="84750" y2="64000"/>
                              <a14:foregroundMark x1="84750" y1="64000" x2="84750" y2="64000"/>
                              <a14:foregroundMark x1="90875" y1="64125" x2="90875" y2="64125"/>
                              <a14:foregroundMark x1="90875" y1="64125" x2="90875" y2="64125"/>
                            </a14:backgroundRemoval>
                          </a14:imgEffect>
                        </a14:imgLayer>
                      </a14:imgProps>
                    </a:ext>
                    <a:ext uri="{28A0092B-C50C-407E-A947-70E740481C1C}">
                      <a14:useLocalDpi xmlns:a14="http://schemas.microsoft.com/office/drawing/2010/main" val="0"/>
                    </a:ext>
                  </a:extLst>
                </a:blip>
                <a:srcRect t="17079" b="24141"/>
                <a:stretch/>
              </p:blipFill>
              <p:spPr bwMode="auto">
                <a:xfrm>
                  <a:off x="10042038" y="4139852"/>
                  <a:ext cx="689276" cy="4051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4" name="Picture 30" descr="List of top 10 best IDEs for Python Development - The Indian Wire">
                  <a:extLst>
                    <a:ext uri="{FF2B5EF4-FFF2-40B4-BE49-F238E27FC236}">
                      <a16:creationId xmlns:a16="http://schemas.microsoft.com/office/drawing/2014/main" id="{9DDEF0D6-2AA1-2B84-B852-DA3EF7066AF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807133" y="4123813"/>
                  <a:ext cx="437239" cy="4372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77" name="Group 176">
                <a:extLst>
                  <a:ext uri="{FF2B5EF4-FFF2-40B4-BE49-F238E27FC236}">
                    <a16:creationId xmlns:a16="http://schemas.microsoft.com/office/drawing/2014/main" id="{0C513BF7-CCD3-FBAD-8CA3-76E0492D535A}"/>
                  </a:ext>
                </a:extLst>
              </p:cNvPr>
              <p:cNvGrpSpPr/>
              <p:nvPr/>
            </p:nvGrpSpPr>
            <p:grpSpPr>
              <a:xfrm>
                <a:off x="8585530" y="5209065"/>
                <a:ext cx="1720427" cy="915629"/>
                <a:chOff x="8784974" y="4256592"/>
                <a:chExt cx="2039664" cy="915629"/>
              </a:xfrm>
            </p:grpSpPr>
            <p:sp>
              <p:nvSpPr>
                <p:cNvPr id="178" name="Rectangle: Rounded Corners 177">
                  <a:extLst>
                    <a:ext uri="{FF2B5EF4-FFF2-40B4-BE49-F238E27FC236}">
                      <a16:creationId xmlns:a16="http://schemas.microsoft.com/office/drawing/2014/main" id="{D057C8AC-2B5E-6A7C-B1CA-04A26A74BFED}"/>
                    </a:ext>
                  </a:extLst>
                </p:cNvPr>
                <p:cNvSpPr/>
                <p:nvPr/>
              </p:nvSpPr>
              <p:spPr>
                <a:xfrm>
                  <a:off x="8784974" y="4256592"/>
                  <a:ext cx="2039664" cy="91562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endParaRPr lang="en-US" sz="1100" b="1">
                    <a:solidFill>
                      <a:schemeClr val="tx1"/>
                    </a:solidFill>
                  </a:endParaRPr>
                </a:p>
                <a:p>
                  <a:pPr algn="ctr"/>
                  <a:r>
                    <a:rPr lang="en-US" sz="1200" b="1">
                      <a:solidFill>
                        <a:schemeClr val="tx1"/>
                      </a:solidFill>
                    </a:rPr>
                    <a:t>Predictive Modeling</a:t>
                  </a:r>
                </a:p>
                <a:p>
                  <a:pPr algn="ctr"/>
                  <a:endParaRPr lang="en-US" sz="1200" b="1">
                    <a:solidFill>
                      <a:schemeClr val="tx1"/>
                    </a:solidFill>
                  </a:endParaRPr>
                </a:p>
                <a:p>
                  <a:pPr algn="ctr"/>
                  <a:endParaRPr lang="en-US" sz="1200" b="1">
                    <a:solidFill>
                      <a:schemeClr val="tx1"/>
                    </a:solidFill>
                  </a:endParaRPr>
                </a:p>
                <a:p>
                  <a:pPr algn="ctr"/>
                  <a:endParaRPr lang="en-US" sz="1200" b="1">
                    <a:solidFill>
                      <a:schemeClr val="tx1"/>
                    </a:solidFill>
                  </a:endParaRPr>
                </a:p>
                <a:p>
                  <a:pPr algn="ctr"/>
                  <a:endParaRPr lang="en-US" sz="1200" b="1">
                    <a:solidFill>
                      <a:schemeClr val="tx1"/>
                    </a:solidFill>
                  </a:endParaRPr>
                </a:p>
                <a:p>
                  <a:pPr algn="ctr"/>
                  <a:endParaRPr lang="en-US" sz="1100" b="1">
                    <a:solidFill>
                      <a:schemeClr val="tx1"/>
                    </a:solidFill>
                  </a:endParaRPr>
                </a:p>
                <a:p>
                  <a:pPr algn="ctr"/>
                  <a:endParaRPr lang="en-US" sz="1100" b="1">
                    <a:solidFill>
                      <a:schemeClr val="tx1"/>
                    </a:solidFill>
                  </a:endParaRPr>
                </a:p>
              </p:txBody>
            </p:sp>
            <p:pic>
              <p:nvPicPr>
                <p:cNvPr id="182" name="Picture 28" descr="Best Python IDEs &amp; Code Editors for 2021 - CODERSERA">
                  <a:extLst>
                    <a:ext uri="{FF2B5EF4-FFF2-40B4-BE49-F238E27FC236}">
                      <a16:creationId xmlns:a16="http://schemas.microsoft.com/office/drawing/2014/main" id="{02A91EEA-9AD0-8C43-FCFB-AEFB5C37377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358651" y="4676398"/>
                  <a:ext cx="892308" cy="2876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95" name="Group 194">
                <a:extLst>
                  <a:ext uri="{FF2B5EF4-FFF2-40B4-BE49-F238E27FC236}">
                    <a16:creationId xmlns:a16="http://schemas.microsoft.com/office/drawing/2014/main" id="{83667067-DCD5-4202-AB52-19D1D7CF0037}"/>
                  </a:ext>
                </a:extLst>
              </p:cNvPr>
              <p:cNvGrpSpPr/>
              <p:nvPr/>
            </p:nvGrpSpPr>
            <p:grpSpPr>
              <a:xfrm>
                <a:off x="7911935" y="4638723"/>
                <a:ext cx="673595" cy="1028157"/>
                <a:chOff x="7911935" y="4638723"/>
                <a:chExt cx="673595" cy="1028157"/>
              </a:xfrm>
            </p:grpSpPr>
            <p:cxnSp>
              <p:nvCxnSpPr>
                <p:cNvPr id="184" name="Straight Arrow Connector 183">
                  <a:extLst>
                    <a:ext uri="{FF2B5EF4-FFF2-40B4-BE49-F238E27FC236}">
                      <a16:creationId xmlns:a16="http://schemas.microsoft.com/office/drawing/2014/main" id="{8A0A712C-8631-5854-FD4E-B4A594D500CC}"/>
                    </a:ext>
                  </a:extLst>
                </p:cNvPr>
                <p:cNvCxnSpPr>
                  <a:cxnSpLocks/>
                  <a:stCxn id="152" idx="3"/>
                  <a:endCxn id="169" idx="1"/>
                </p:cNvCxnSpPr>
                <p:nvPr/>
              </p:nvCxnSpPr>
              <p:spPr>
                <a:xfrm flipV="1">
                  <a:off x="7911935" y="4638723"/>
                  <a:ext cx="673595" cy="357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2FBB5B5-78B9-852F-3E56-BF4B9874E0F2}"/>
                    </a:ext>
                  </a:extLst>
                </p:cNvPr>
                <p:cNvCxnSpPr>
                  <a:cxnSpLocks/>
                  <a:endCxn id="178" idx="1"/>
                </p:cNvCxnSpPr>
                <p:nvPr/>
              </p:nvCxnSpPr>
              <p:spPr>
                <a:xfrm>
                  <a:off x="8138748" y="5490702"/>
                  <a:ext cx="446782" cy="1761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7A89B6CE-09EE-3BD2-D744-57661E827087}"/>
                    </a:ext>
                  </a:extLst>
                </p:cNvPr>
                <p:cNvSpPr/>
                <p:nvPr/>
              </p:nvSpPr>
              <p:spPr>
                <a:xfrm>
                  <a:off x="8073188" y="4964549"/>
                  <a:ext cx="467161" cy="4189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7</a:t>
                  </a:r>
                </a:p>
              </p:txBody>
            </p:sp>
          </p:grpSp>
        </p:grpSp>
        <p:sp>
          <p:nvSpPr>
            <p:cNvPr id="197" name="TextBox 196">
              <a:extLst>
                <a:ext uri="{FF2B5EF4-FFF2-40B4-BE49-F238E27FC236}">
                  <a16:creationId xmlns:a16="http://schemas.microsoft.com/office/drawing/2014/main" id="{36FC419A-10A1-0B90-12E4-A544DB4780D9}"/>
                </a:ext>
              </a:extLst>
            </p:cNvPr>
            <p:cNvSpPr txBox="1"/>
            <p:nvPr/>
          </p:nvSpPr>
          <p:spPr>
            <a:xfrm>
              <a:off x="7197946" y="4645521"/>
              <a:ext cx="1060393" cy="246221"/>
            </a:xfrm>
            <a:prstGeom prst="rect">
              <a:avLst/>
            </a:prstGeom>
            <a:noFill/>
          </p:spPr>
          <p:txBody>
            <a:bodyPr wrap="square" rtlCol="0">
              <a:spAutoFit/>
            </a:bodyPr>
            <a:lstStyle/>
            <a:p>
              <a:r>
                <a:rPr lang="en-US" sz="1000">
                  <a:solidFill>
                    <a:srgbClr val="468C8A"/>
                  </a:solidFill>
                </a:rPr>
                <a:t>Analytics stack</a:t>
              </a:r>
            </a:p>
          </p:txBody>
        </p:sp>
      </p:grpSp>
      <p:grpSp>
        <p:nvGrpSpPr>
          <p:cNvPr id="202" name="Group 201">
            <a:extLst>
              <a:ext uri="{FF2B5EF4-FFF2-40B4-BE49-F238E27FC236}">
                <a16:creationId xmlns:a16="http://schemas.microsoft.com/office/drawing/2014/main" id="{ECD8FB75-3085-76C7-C3AA-3879C3308665}"/>
              </a:ext>
            </a:extLst>
          </p:cNvPr>
          <p:cNvGrpSpPr/>
          <p:nvPr/>
        </p:nvGrpSpPr>
        <p:grpSpPr>
          <a:xfrm>
            <a:off x="10055622" y="1535445"/>
            <a:ext cx="1785015" cy="1455861"/>
            <a:chOff x="6477884" y="5164095"/>
            <a:chExt cx="1452658" cy="1184790"/>
          </a:xfrm>
        </p:grpSpPr>
        <p:grpSp>
          <p:nvGrpSpPr>
            <p:cNvPr id="203" name="Group 202">
              <a:extLst>
                <a:ext uri="{FF2B5EF4-FFF2-40B4-BE49-F238E27FC236}">
                  <a16:creationId xmlns:a16="http://schemas.microsoft.com/office/drawing/2014/main" id="{C9C0323D-AEF3-E035-52C9-7B40DFA84E6D}"/>
                </a:ext>
              </a:extLst>
            </p:cNvPr>
            <p:cNvGrpSpPr/>
            <p:nvPr/>
          </p:nvGrpSpPr>
          <p:grpSpPr>
            <a:xfrm>
              <a:off x="6477884" y="5299619"/>
              <a:ext cx="1452658" cy="1049266"/>
              <a:chOff x="5917578" y="5076812"/>
              <a:chExt cx="1452658" cy="1049266"/>
            </a:xfrm>
          </p:grpSpPr>
          <p:pic>
            <p:nvPicPr>
              <p:cNvPr id="205" name="Picture 14" descr="How to Run HA PostgreSQL on Amazon EKS">
                <a:extLst>
                  <a:ext uri="{FF2B5EF4-FFF2-40B4-BE49-F238E27FC236}">
                    <a16:creationId xmlns:a16="http://schemas.microsoft.com/office/drawing/2014/main" id="{BBD5B551-283B-0498-D3BB-A48DA7028A5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917578" y="5602365"/>
                <a:ext cx="526138" cy="5237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6" name="Picture 16" descr="Use Pyspark with a Jupyter Notebook in an AWS EMR cluster">
                <a:extLst>
                  <a:ext uri="{FF2B5EF4-FFF2-40B4-BE49-F238E27FC236}">
                    <a16:creationId xmlns:a16="http://schemas.microsoft.com/office/drawing/2014/main" id="{2270F4DA-A999-B5E1-166A-93B744E12C8B}"/>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24982" r="24115"/>
              <a:stretch/>
            </p:blipFill>
            <p:spPr bwMode="auto">
              <a:xfrm>
                <a:off x="6452489" y="5076812"/>
                <a:ext cx="917747" cy="10178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pic>
          <p:nvPicPr>
            <p:cNvPr id="204" name="Picture 18" descr="[찍먹 Cloud Computing] 1. AWS EC2란? / AWS EC2 인스턴스 만들기">
              <a:extLst>
                <a:ext uri="{FF2B5EF4-FFF2-40B4-BE49-F238E27FC236}">
                  <a16:creationId xmlns:a16="http://schemas.microsoft.com/office/drawing/2014/main" id="{7C5ED10A-1316-A1FB-F34E-4B565657D910}"/>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29281" r="30262"/>
            <a:stretch/>
          </p:blipFill>
          <p:spPr bwMode="auto">
            <a:xfrm>
              <a:off x="6531667" y="5164095"/>
              <a:ext cx="427345" cy="6748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213" name="Group 212">
            <a:extLst>
              <a:ext uri="{FF2B5EF4-FFF2-40B4-BE49-F238E27FC236}">
                <a16:creationId xmlns:a16="http://schemas.microsoft.com/office/drawing/2014/main" id="{291F4A2D-ADF2-2CE8-16E8-143D120A07AB}"/>
              </a:ext>
            </a:extLst>
          </p:cNvPr>
          <p:cNvGrpSpPr/>
          <p:nvPr/>
        </p:nvGrpSpPr>
        <p:grpSpPr>
          <a:xfrm>
            <a:off x="7088775" y="863255"/>
            <a:ext cx="2261859" cy="1668039"/>
            <a:chOff x="7088775" y="863255"/>
            <a:chExt cx="2261859" cy="1668039"/>
          </a:xfrm>
        </p:grpSpPr>
        <p:grpSp>
          <p:nvGrpSpPr>
            <p:cNvPr id="126" name="Group 125">
              <a:extLst>
                <a:ext uri="{FF2B5EF4-FFF2-40B4-BE49-F238E27FC236}">
                  <a16:creationId xmlns:a16="http://schemas.microsoft.com/office/drawing/2014/main" id="{8520CEF4-207C-7F28-F111-D29231BD572B}"/>
                </a:ext>
              </a:extLst>
            </p:cNvPr>
            <p:cNvGrpSpPr/>
            <p:nvPr/>
          </p:nvGrpSpPr>
          <p:grpSpPr>
            <a:xfrm>
              <a:off x="7088775" y="972880"/>
              <a:ext cx="2261859" cy="1558414"/>
              <a:chOff x="6913119" y="2312969"/>
              <a:chExt cx="2261859" cy="1558414"/>
            </a:xfrm>
          </p:grpSpPr>
          <p:cxnSp>
            <p:nvCxnSpPr>
              <p:cNvPr id="101" name="Straight Arrow Connector 100">
                <a:extLst>
                  <a:ext uri="{FF2B5EF4-FFF2-40B4-BE49-F238E27FC236}">
                    <a16:creationId xmlns:a16="http://schemas.microsoft.com/office/drawing/2014/main" id="{F0073792-1F20-0233-8653-58740794B333}"/>
                  </a:ext>
                </a:extLst>
              </p:cNvPr>
              <p:cNvCxnSpPr>
                <a:cxnSpLocks/>
                <a:stCxn id="83" idx="3"/>
              </p:cNvCxnSpPr>
              <p:nvPr/>
            </p:nvCxnSpPr>
            <p:spPr>
              <a:xfrm flipV="1">
                <a:off x="6950097" y="3274651"/>
                <a:ext cx="884673" cy="596732"/>
              </a:xfrm>
              <a:prstGeom prst="straightConnector1">
                <a:avLst/>
              </a:prstGeom>
              <a:ln>
                <a:prstDash val="sysDash"/>
                <a:tailEnd type="triangle"/>
              </a:ln>
            </p:spPr>
            <p:style>
              <a:lnRef idx="3">
                <a:schemeClr val="accent6"/>
              </a:lnRef>
              <a:fillRef idx="0">
                <a:schemeClr val="accent6"/>
              </a:fillRef>
              <a:effectRef idx="2">
                <a:schemeClr val="accent6"/>
              </a:effectRef>
              <a:fontRef idx="minor">
                <a:schemeClr val="tx1"/>
              </a:fontRef>
            </p:style>
          </p:cxnSp>
          <p:grpSp>
            <p:nvGrpSpPr>
              <p:cNvPr id="123" name="Group 122">
                <a:extLst>
                  <a:ext uri="{FF2B5EF4-FFF2-40B4-BE49-F238E27FC236}">
                    <a16:creationId xmlns:a16="http://schemas.microsoft.com/office/drawing/2014/main" id="{959DADA6-BAFA-1E6B-422E-117C21CBA28C}"/>
                  </a:ext>
                </a:extLst>
              </p:cNvPr>
              <p:cNvGrpSpPr/>
              <p:nvPr/>
            </p:nvGrpSpPr>
            <p:grpSpPr>
              <a:xfrm>
                <a:off x="6913119" y="2312969"/>
                <a:ext cx="2261859" cy="1004023"/>
                <a:chOff x="6913119" y="2312969"/>
                <a:chExt cx="2261859" cy="1004023"/>
              </a:xfrm>
            </p:grpSpPr>
            <p:pic>
              <p:nvPicPr>
                <p:cNvPr id="93" name="Picture 2" descr="Covid-19 Analysis with BigData Applications – Part 3 - Sajjan's Blog">
                  <a:extLst>
                    <a:ext uri="{FF2B5EF4-FFF2-40B4-BE49-F238E27FC236}">
                      <a16:creationId xmlns:a16="http://schemas.microsoft.com/office/drawing/2014/main" id="{B4D6B66E-9E86-6D15-4D5E-940DEC4439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14672" y="2312969"/>
                  <a:ext cx="1060306" cy="677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6" name="Picture 6" descr="Alert Lens for AWS - Bolt Analytics : Bolt Analytics">
                  <a:extLst>
                    <a:ext uri="{FF2B5EF4-FFF2-40B4-BE49-F238E27FC236}">
                      <a16:creationId xmlns:a16="http://schemas.microsoft.com/office/drawing/2014/main" id="{1797F682-6BDB-A67C-0EF2-40BE86515C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4662" y="2586651"/>
                  <a:ext cx="1034433" cy="6269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3" name="Oval 112">
                  <a:extLst>
                    <a:ext uri="{FF2B5EF4-FFF2-40B4-BE49-F238E27FC236}">
                      <a16:creationId xmlns:a16="http://schemas.microsoft.com/office/drawing/2014/main" id="{4A2C7FC0-9910-48E8-65A5-BDB10DBE5264}"/>
                    </a:ext>
                  </a:extLst>
                </p:cNvPr>
                <p:cNvSpPr/>
                <p:nvPr/>
              </p:nvSpPr>
              <p:spPr>
                <a:xfrm>
                  <a:off x="7021919" y="2455119"/>
                  <a:ext cx="467161" cy="4638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4</a:t>
                  </a:r>
                </a:p>
              </p:txBody>
            </p:sp>
            <p:sp>
              <p:nvSpPr>
                <p:cNvPr id="116" name="TextBox 115">
                  <a:extLst>
                    <a:ext uri="{FF2B5EF4-FFF2-40B4-BE49-F238E27FC236}">
                      <a16:creationId xmlns:a16="http://schemas.microsoft.com/office/drawing/2014/main" id="{3839C72A-1DF8-339B-9749-8E4C12472911}"/>
                    </a:ext>
                  </a:extLst>
                </p:cNvPr>
                <p:cNvSpPr txBox="1"/>
                <p:nvPr/>
              </p:nvSpPr>
              <p:spPr>
                <a:xfrm>
                  <a:off x="6913119" y="2916882"/>
                  <a:ext cx="801543" cy="400110"/>
                </a:xfrm>
                <a:prstGeom prst="rect">
                  <a:avLst/>
                </a:prstGeom>
                <a:noFill/>
              </p:spPr>
              <p:txBody>
                <a:bodyPr wrap="square" rtlCol="0">
                  <a:spAutoFit/>
                </a:bodyPr>
                <a:lstStyle/>
                <a:p>
                  <a:pPr algn="ctr"/>
                  <a:r>
                    <a:rPr lang="en-US" sz="1000">
                      <a:solidFill>
                        <a:srgbClr val="468C8A"/>
                      </a:solidFill>
                    </a:rPr>
                    <a:t>Cloud alternative</a:t>
                  </a:r>
                </a:p>
              </p:txBody>
            </p:sp>
          </p:grpSp>
        </p:grpSp>
        <p:sp>
          <p:nvSpPr>
            <p:cNvPr id="212" name="TextBox 211">
              <a:extLst>
                <a:ext uri="{FF2B5EF4-FFF2-40B4-BE49-F238E27FC236}">
                  <a16:creationId xmlns:a16="http://schemas.microsoft.com/office/drawing/2014/main" id="{FE96BA89-A4EB-8CE7-9A22-3D2C12899428}"/>
                </a:ext>
              </a:extLst>
            </p:cNvPr>
            <p:cNvSpPr txBox="1"/>
            <p:nvPr/>
          </p:nvSpPr>
          <p:spPr>
            <a:xfrm>
              <a:off x="7911935" y="863255"/>
              <a:ext cx="769362" cy="400110"/>
            </a:xfrm>
            <a:prstGeom prst="rect">
              <a:avLst/>
            </a:prstGeom>
            <a:noFill/>
          </p:spPr>
          <p:txBody>
            <a:bodyPr wrap="square" rtlCol="0">
              <a:spAutoFit/>
            </a:bodyPr>
            <a:lstStyle/>
            <a:p>
              <a:pPr algn="ctr"/>
              <a:r>
                <a:rPr lang="en-US" sz="1000">
                  <a:solidFill>
                    <a:srgbClr val="468C8A"/>
                  </a:solidFill>
                </a:rPr>
                <a:t>s3 event triggered</a:t>
              </a:r>
            </a:p>
          </p:txBody>
        </p:sp>
      </p:grpSp>
      <p:grpSp>
        <p:nvGrpSpPr>
          <p:cNvPr id="217" name="Group 216">
            <a:extLst>
              <a:ext uri="{FF2B5EF4-FFF2-40B4-BE49-F238E27FC236}">
                <a16:creationId xmlns:a16="http://schemas.microsoft.com/office/drawing/2014/main" id="{A4F1CF73-ADCE-FE26-7BD8-8FF01E0CCA65}"/>
              </a:ext>
            </a:extLst>
          </p:cNvPr>
          <p:cNvGrpSpPr/>
          <p:nvPr/>
        </p:nvGrpSpPr>
        <p:grpSpPr>
          <a:xfrm>
            <a:off x="7858964" y="125307"/>
            <a:ext cx="4208075" cy="4493105"/>
            <a:chOff x="7858964" y="125307"/>
            <a:chExt cx="4208075" cy="4493105"/>
          </a:xfrm>
        </p:grpSpPr>
        <p:grpSp>
          <p:nvGrpSpPr>
            <p:cNvPr id="211" name="Group 210">
              <a:extLst>
                <a:ext uri="{FF2B5EF4-FFF2-40B4-BE49-F238E27FC236}">
                  <a16:creationId xmlns:a16="http://schemas.microsoft.com/office/drawing/2014/main" id="{6014DE5B-DA42-AF04-78E5-D156F0962386}"/>
                </a:ext>
              </a:extLst>
            </p:cNvPr>
            <p:cNvGrpSpPr/>
            <p:nvPr/>
          </p:nvGrpSpPr>
          <p:grpSpPr>
            <a:xfrm>
              <a:off x="7858964" y="125307"/>
              <a:ext cx="4208075" cy="4493105"/>
              <a:chOff x="7858964" y="125307"/>
              <a:chExt cx="4208075" cy="4493105"/>
            </a:xfrm>
          </p:grpSpPr>
          <p:grpSp>
            <p:nvGrpSpPr>
              <p:cNvPr id="210" name="Group 209">
                <a:extLst>
                  <a:ext uri="{FF2B5EF4-FFF2-40B4-BE49-F238E27FC236}">
                    <a16:creationId xmlns:a16="http://schemas.microsoft.com/office/drawing/2014/main" id="{EBD62185-9F93-36A7-CEC5-330ED1333A04}"/>
                  </a:ext>
                </a:extLst>
              </p:cNvPr>
              <p:cNvGrpSpPr/>
              <p:nvPr/>
            </p:nvGrpSpPr>
            <p:grpSpPr>
              <a:xfrm>
                <a:off x="7858964" y="125307"/>
                <a:ext cx="4208075" cy="4493105"/>
                <a:chOff x="7858964" y="125307"/>
                <a:chExt cx="4208075" cy="4493105"/>
              </a:xfrm>
            </p:grpSpPr>
            <p:sp>
              <p:nvSpPr>
                <p:cNvPr id="201" name="Rectangle: Rounded Corners 200">
                  <a:extLst>
                    <a:ext uri="{FF2B5EF4-FFF2-40B4-BE49-F238E27FC236}">
                      <a16:creationId xmlns:a16="http://schemas.microsoft.com/office/drawing/2014/main" id="{8E860BA3-1142-235C-3735-989D047B5D18}"/>
                    </a:ext>
                  </a:extLst>
                </p:cNvPr>
                <p:cNvSpPr/>
                <p:nvPr/>
              </p:nvSpPr>
              <p:spPr>
                <a:xfrm>
                  <a:off x="9634064" y="125307"/>
                  <a:ext cx="2432975" cy="3117417"/>
                </a:xfrm>
                <a:prstGeom prst="round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b="1">
                      <a:solidFill>
                        <a:schemeClr val="tx1"/>
                      </a:solidFill>
                    </a:rPr>
                    <a:t>Migration feasibility check in-progress</a:t>
                  </a:r>
                </a:p>
                <a:p>
                  <a:pPr algn="ctr"/>
                  <a:endParaRPr lang="en-US" sz="1050" b="1">
                    <a:solidFill>
                      <a:schemeClr val="tx1"/>
                    </a:solidFill>
                  </a:endParaRPr>
                </a:p>
                <a:p>
                  <a:pPr algn="ctr"/>
                  <a:r>
                    <a:rPr lang="en-US" sz="1050" b="1">
                      <a:solidFill>
                        <a:schemeClr val="tx1">
                          <a:lumMod val="65000"/>
                          <a:lumOff val="35000"/>
                        </a:schemeClr>
                      </a:solidFill>
                    </a:rPr>
                    <a:t>Cloud Computing with </a:t>
                  </a:r>
                  <a:r>
                    <a:rPr lang="en-US" sz="1050" b="1" err="1">
                      <a:solidFill>
                        <a:schemeClr val="tx1">
                          <a:lumMod val="65000"/>
                          <a:lumOff val="35000"/>
                        </a:schemeClr>
                      </a:solidFill>
                    </a:rPr>
                    <a:t>Kubenetes</a:t>
                  </a:r>
                  <a:r>
                    <a:rPr lang="en-US" sz="1050" b="1">
                      <a:solidFill>
                        <a:schemeClr val="tx1">
                          <a:lumMod val="65000"/>
                          <a:lumOff val="35000"/>
                        </a:schemeClr>
                      </a:solidFill>
                    </a:rPr>
                    <a:t> and MapReduce</a:t>
                  </a:r>
                </a:p>
                <a:p>
                  <a:pPr algn="ctr"/>
                  <a:r>
                    <a:rPr lang="en-US" sz="1000">
                      <a:solidFill>
                        <a:schemeClr val="tx1">
                          <a:lumMod val="65000"/>
                          <a:lumOff val="35000"/>
                        </a:schemeClr>
                      </a:solidFill>
                    </a:rPr>
                    <a:t>Hosting </a:t>
                  </a:r>
                  <a:r>
                    <a:rPr lang="en-US" sz="1000" err="1">
                      <a:solidFill>
                        <a:schemeClr val="tx1">
                          <a:lumMod val="65000"/>
                          <a:lumOff val="35000"/>
                        </a:schemeClr>
                      </a:solidFill>
                    </a:rPr>
                    <a:t>PySpark</a:t>
                  </a:r>
                  <a:r>
                    <a:rPr lang="en-US" sz="1000">
                      <a:solidFill>
                        <a:schemeClr val="tx1">
                          <a:lumMod val="65000"/>
                          <a:lumOff val="35000"/>
                        </a:schemeClr>
                      </a:solidFill>
                    </a:rPr>
                    <a:t> with on-demand cloud computing and enabling Big Data Processing Scaling capability</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cxnSp>
              <p:nvCxnSpPr>
                <p:cNvPr id="207" name="Straight Arrow Connector 206">
                  <a:extLst>
                    <a:ext uri="{FF2B5EF4-FFF2-40B4-BE49-F238E27FC236}">
                      <a16:creationId xmlns:a16="http://schemas.microsoft.com/office/drawing/2014/main" id="{269576BB-ABE6-FEE7-572B-A29E2B24E282}"/>
                    </a:ext>
                  </a:extLst>
                </p:cNvPr>
                <p:cNvCxnSpPr>
                  <a:cxnSpLocks/>
                </p:cNvCxnSpPr>
                <p:nvPr/>
              </p:nvCxnSpPr>
              <p:spPr>
                <a:xfrm flipV="1">
                  <a:off x="7858964" y="2993503"/>
                  <a:ext cx="1991083" cy="1624909"/>
                </a:xfrm>
                <a:prstGeom prst="straightConnector1">
                  <a:avLst/>
                </a:prstGeom>
                <a:ln>
                  <a:prstDash val="sysDash"/>
                  <a:tailEnd type="triangle"/>
                </a:ln>
              </p:spPr>
              <p:style>
                <a:lnRef idx="3">
                  <a:schemeClr val="accent6"/>
                </a:lnRef>
                <a:fillRef idx="0">
                  <a:schemeClr val="accent6"/>
                </a:fillRef>
                <a:effectRef idx="2">
                  <a:schemeClr val="accent6"/>
                </a:effectRef>
                <a:fontRef idx="minor">
                  <a:schemeClr val="tx1"/>
                </a:fontRef>
              </p:style>
            </p:cxnSp>
          </p:grpSp>
          <p:sp>
            <p:nvSpPr>
              <p:cNvPr id="208" name="TextBox 207">
                <a:extLst>
                  <a:ext uri="{FF2B5EF4-FFF2-40B4-BE49-F238E27FC236}">
                    <a16:creationId xmlns:a16="http://schemas.microsoft.com/office/drawing/2014/main" id="{789D182C-92F3-E77E-D2B6-8CBAD1DE905F}"/>
                  </a:ext>
                </a:extLst>
              </p:cNvPr>
              <p:cNvSpPr txBox="1"/>
              <p:nvPr/>
            </p:nvSpPr>
            <p:spPr>
              <a:xfrm>
                <a:off x="9417335" y="3213605"/>
                <a:ext cx="801543" cy="400110"/>
              </a:xfrm>
              <a:prstGeom prst="rect">
                <a:avLst/>
              </a:prstGeom>
              <a:noFill/>
            </p:spPr>
            <p:txBody>
              <a:bodyPr wrap="square" rtlCol="0">
                <a:spAutoFit/>
              </a:bodyPr>
              <a:lstStyle/>
              <a:p>
                <a:pPr algn="ctr"/>
                <a:r>
                  <a:rPr lang="en-US" sz="1000">
                    <a:solidFill>
                      <a:srgbClr val="468C8A"/>
                    </a:solidFill>
                  </a:rPr>
                  <a:t>Cloud alternative</a:t>
                </a:r>
              </a:p>
            </p:txBody>
          </p:sp>
        </p:grpSp>
        <p:sp>
          <p:nvSpPr>
            <p:cNvPr id="216" name="Oval 215">
              <a:extLst>
                <a:ext uri="{FF2B5EF4-FFF2-40B4-BE49-F238E27FC236}">
                  <a16:creationId xmlns:a16="http://schemas.microsoft.com/office/drawing/2014/main" id="{7B85E07E-3155-1041-948A-A7125088D121}"/>
                </a:ext>
              </a:extLst>
            </p:cNvPr>
            <p:cNvSpPr/>
            <p:nvPr/>
          </p:nvSpPr>
          <p:spPr>
            <a:xfrm>
              <a:off x="10269898" y="3066841"/>
              <a:ext cx="467161" cy="46385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6</a:t>
              </a:r>
            </a:p>
          </p:txBody>
        </p:sp>
      </p:grpSp>
    </p:spTree>
    <p:extLst>
      <p:ext uri="{BB962C8B-B14F-4D97-AF65-F5344CB8AC3E}">
        <p14:creationId xmlns:p14="http://schemas.microsoft.com/office/powerpoint/2010/main" val="127886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42"/>
                                        </p:tgtEl>
                                        <p:attrNameLst>
                                          <p:attrName>ppt_x</p:attrName>
                                        </p:attrNameLst>
                                      </p:cBhvr>
                                      <p:tavLst>
                                        <p:tav tm="0">
                                          <p:val>
                                            <p:strVal val="ppt_x"/>
                                          </p:val>
                                        </p:tav>
                                        <p:tav tm="100000">
                                          <p:val>
                                            <p:strVal val="ppt_x"/>
                                          </p:val>
                                        </p:tav>
                                      </p:tavLst>
                                    </p:anim>
                                    <p:anim calcmode="lin" valueType="num">
                                      <p:cBhvr additive="base">
                                        <p:cTn id="7" dur="500"/>
                                        <p:tgtEl>
                                          <p:spTgt spid="42"/>
                                        </p:tgtEl>
                                        <p:attrNameLst>
                                          <p:attrName>ppt_y</p:attrName>
                                        </p:attrNameLst>
                                      </p:cBhvr>
                                      <p:tavLst>
                                        <p:tav tm="0">
                                          <p:val>
                                            <p:strVal val="ppt_y"/>
                                          </p:val>
                                        </p:tav>
                                        <p:tav tm="100000">
                                          <p:val>
                                            <p:strVal val="1+ppt_h/2"/>
                                          </p:val>
                                        </p:tav>
                                      </p:tavLst>
                                    </p:anim>
                                    <p:set>
                                      <p:cBhvr>
                                        <p:cTn id="8" dur="1" fill="hold">
                                          <p:stCondLst>
                                            <p:cond delay="499"/>
                                          </p:stCondLst>
                                        </p:cTn>
                                        <p:tgtEl>
                                          <p:spTgt spid="4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48"/>
                                        </p:tgtEl>
                                        <p:attrNameLst>
                                          <p:attrName>ppt_x</p:attrName>
                                        </p:attrNameLst>
                                      </p:cBhvr>
                                      <p:tavLst>
                                        <p:tav tm="0">
                                          <p:val>
                                            <p:strVal val="ppt_x"/>
                                          </p:val>
                                        </p:tav>
                                        <p:tav tm="100000">
                                          <p:val>
                                            <p:strVal val="ppt_x"/>
                                          </p:val>
                                        </p:tav>
                                      </p:tavLst>
                                    </p:anim>
                                    <p:anim calcmode="lin" valueType="num">
                                      <p:cBhvr additive="base">
                                        <p:cTn id="11" dur="500"/>
                                        <p:tgtEl>
                                          <p:spTgt spid="48"/>
                                        </p:tgtEl>
                                        <p:attrNameLst>
                                          <p:attrName>ppt_y</p:attrName>
                                        </p:attrNameLst>
                                      </p:cBhvr>
                                      <p:tavLst>
                                        <p:tav tm="0">
                                          <p:val>
                                            <p:strVal val="ppt_y"/>
                                          </p:val>
                                        </p:tav>
                                        <p:tav tm="100000">
                                          <p:val>
                                            <p:strVal val="1+ppt_h/2"/>
                                          </p:val>
                                        </p:tav>
                                      </p:tavLst>
                                    </p:anim>
                                    <p:set>
                                      <p:cBhvr>
                                        <p:cTn id="12" dur="1" fill="hold">
                                          <p:stCondLst>
                                            <p:cond delay="499"/>
                                          </p:stCondLst>
                                        </p:cTn>
                                        <p:tgtEl>
                                          <p:spTgt spid="4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500"/>
                                        <p:tgtEl>
                                          <p:spTgt spid="1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4"/>
                                        </p:tgtEl>
                                        <p:attrNameLst>
                                          <p:attrName>style.visibility</p:attrName>
                                        </p:attrNameLst>
                                      </p:cBhvr>
                                      <p:to>
                                        <p:strVal val="visible"/>
                                      </p:to>
                                    </p:set>
                                    <p:animEffect transition="in" filter="fade">
                                      <p:cBhvr>
                                        <p:cTn id="27" dur="500"/>
                                        <p:tgtEl>
                                          <p:spTgt spid="12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fade">
                                      <p:cBhvr>
                                        <p:cTn id="32" dur="500"/>
                                        <p:tgtEl>
                                          <p:spTgt spid="1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3"/>
                                        </p:tgtEl>
                                        <p:attrNameLst>
                                          <p:attrName>style.visibility</p:attrName>
                                        </p:attrNameLst>
                                      </p:cBhvr>
                                      <p:to>
                                        <p:strVal val="visible"/>
                                      </p:to>
                                    </p:set>
                                    <p:animEffect transition="in" filter="fade">
                                      <p:cBhvr>
                                        <p:cTn id="42" dur="500"/>
                                        <p:tgtEl>
                                          <p:spTgt spid="2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9"/>
                                        </p:tgtEl>
                                        <p:attrNameLst>
                                          <p:attrName>style.visibility</p:attrName>
                                        </p:attrNameLst>
                                      </p:cBhvr>
                                      <p:to>
                                        <p:strVal val="visible"/>
                                      </p:to>
                                    </p:set>
                                    <p:animEffect transition="in" filter="fade">
                                      <p:cBhvr>
                                        <p:cTn id="52" dur="500"/>
                                        <p:tgtEl>
                                          <p:spTgt spid="199"/>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8"/>
                                        </p:tgtEl>
                                        <p:attrNameLst>
                                          <p:attrName>style.visibility</p:attrName>
                                        </p:attrNameLst>
                                      </p:cBhvr>
                                      <p:to>
                                        <p:strVal val="visible"/>
                                      </p:to>
                                    </p:set>
                                    <p:animEffect transition="in" filter="fade">
                                      <p:cBhvr>
                                        <p:cTn id="57" dur="500"/>
                                        <p:tgtEl>
                                          <p:spTgt spid="19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17"/>
                                        </p:tgtEl>
                                        <p:attrNameLst>
                                          <p:attrName>style.visibility</p:attrName>
                                        </p:attrNameLst>
                                      </p:cBhvr>
                                      <p:to>
                                        <p:strVal val="visible"/>
                                      </p:to>
                                    </p:set>
                                    <p:animEffect transition="in" filter="fade">
                                      <p:cBhvr>
                                        <p:cTn id="62" dur="500"/>
                                        <p:tgtEl>
                                          <p:spTgt spid="217"/>
                                        </p:tgtEl>
                                      </p:cBhvr>
                                    </p:animEffect>
                                  </p:childTnLst>
                                </p:cTn>
                              </p:par>
                              <p:par>
                                <p:cTn id="63" presetID="10" presetClass="entr" presetSubtype="0" fill="hold" nodeType="withEffect">
                                  <p:stCondLst>
                                    <p:cond delay="0"/>
                                  </p:stCondLst>
                                  <p:childTnLst>
                                    <p:set>
                                      <p:cBhvr>
                                        <p:cTn id="64" dur="1" fill="hold">
                                          <p:stCondLst>
                                            <p:cond delay="0"/>
                                          </p:stCondLst>
                                        </p:cTn>
                                        <p:tgtEl>
                                          <p:spTgt spid="202"/>
                                        </p:tgtEl>
                                        <p:attrNameLst>
                                          <p:attrName>style.visibility</p:attrName>
                                        </p:attrNameLst>
                                      </p:cBhvr>
                                      <p:to>
                                        <p:strVal val="visible"/>
                                      </p:to>
                                    </p:set>
                                    <p:animEffect transition="in" filter="fade">
                                      <p:cBhvr>
                                        <p:cTn id="65" dur="500"/>
                                        <p:tgtEl>
                                          <p:spTgt spid="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53F4F44-D716-77E3-2F37-A170A35A314A}"/>
              </a:ext>
            </a:extLst>
          </p:cNvPr>
          <p:cNvPicPr>
            <a:picLocks noChangeAspect="1"/>
          </p:cNvPicPr>
          <p:nvPr/>
        </p:nvPicPr>
        <p:blipFill>
          <a:blip r:embed="rId3"/>
          <a:stretch>
            <a:fillRect/>
          </a:stretch>
        </p:blipFill>
        <p:spPr>
          <a:xfrm>
            <a:off x="654171" y="1261521"/>
            <a:ext cx="4969607" cy="5166360"/>
          </a:xfrm>
          <a:prstGeom prst="rect">
            <a:avLst/>
          </a:prstGeom>
        </p:spPr>
      </p:pic>
      <p:grpSp>
        <p:nvGrpSpPr>
          <p:cNvPr id="70" name="Group 69">
            <a:extLst>
              <a:ext uri="{FF2B5EF4-FFF2-40B4-BE49-F238E27FC236}">
                <a16:creationId xmlns:a16="http://schemas.microsoft.com/office/drawing/2014/main" id="{90525EC3-DB65-6510-0A9C-A2BA03ED326A}"/>
              </a:ext>
            </a:extLst>
          </p:cNvPr>
          <p:cNvGrpSpPr/>
          <p:nvPr/>
        </p:nvGrpSpPr>
        <p:grpSpPr>
          <a:xfrm>
            <a:off x="4764512" y="1261839"/>
            <a:ext cx="6728135" cy="5166042"/>
            <a:chOff x="4764512" y="1261839"/>
            <a:chExt cx="6728135" cy="5166042"/>
          </a:xfrm>
        </p:grpSpPr>
        <p:grpSp>
          <p:nvGrpSpPr>
            <p:cNvPr id="65" name="Group 64">
              <a:extLst>
                <a:ext uri="{FF2B5EF4-FFF2-40B4-BE49-F238E27FC236}">
                  <a16:creationId xmlns:a16="http://schemas.microsoft.com/office/drawing/2014/main" id="{33ADC4D7-BF88-B9A4-DBF7-3D8CD6919CD1}"/>
                </a:ext>
              </a:extLst>
            </p:cNvPr>
            <p:cNvGrpSpPr/>
            <p:nvPr/>
          </p:nvGrpSpPr>
          <p:grpSpPr>
            <a:xfrm>
              <a:off x="4764512" y="1261839"/>
              <a:ext cx="6728135" cy="5166042"/>
              <a:chOff x="4764512" y="1261839"/>
              <a:chExt cx="6728135" cy="5166042"/>
            </a:xfrm>
          </p:grpSpPr>
          <p:pic>
            <p:nvPicPr>
              <p:cNvPr id="36" name="Picture 35">
                <a:extLst>
                  <a:ext uri="{FF2B5EF4-FFF2-40B4-BE49-F238E27FC236}">
                    <a16:creationId xmlns:a16="http://schemas.microsoft.com/office/drawing/2014/main" id="{9E87B962-DEE0-4EAA-207E-7B5832654651}"/>
                  </a:ext>
                </a:extLst>
              </p:cNvPr>
              <p:cNvPicPr>
                <a:picLocks noChangeAspect="1"/>
              </p:cNvPicPr>
              <p:nvPr/>
            </p:nvPicPr>
            <p:blipFill rotWithShape="1">
              <a:blip r:embed="rId4"/>
              <a:srcRect r="1065" b="11086"/>
              <a:stretch/>
            </p:blipFill>
            <p:spPr>
              <a:xfrm>
                <a:off x="5924550" y="1261839"/>
                <a:ext cx="5568097" cy="5166042"/>
              </a:xfrm>
              <a:prstGeom prst="rect">
                <a:avLst/>
              </a:prstGeom>
            </p:spPr>
          </p:pic>
          <p:grpSp>
            <p:nvGrpSpPr>
              <p:cNvPr id="55" name="Group 54">
                <a:extLst>
                  <a:ext uri="{FF2B5EF4-FFF2-40B4-BE49-F238E27FC236}">
                    <a16:creationId xmlns:a16="http://schemas.microsoft.com/office/drawing/2014/main" id="{CDD3AD11-FD67-C998-7B0A-3753E9CDB2B1}"/>
                  </a:ext>
                </a:extLst>
              </p:cNvPr>
              <p:cNvGrpSpPr/>
              <p:nvPr/>
            </p:nvGrpSpPr>
            <p:grpSpPr>
              <a:xfrm>
                <a:off x="4764512" y="1959544"/>
                <a:ext cx="1678082" cy="1249566"/>
                <a:chOff x="4764512" y="1959544"/>
                <a:chExt cx="1678082" cy="1249566"/>
              </a:xfrm>
            </p:grpSpPr>
            <p:pic>
              <p:nvPicPr>
                <p:cNvPr id="54" name="Picture 2" descr="Covid-19 Analysis with BigData Applications – Part 3 - Sajjan's Blog">
                  <a:extLst>
                    <a:ext uri="{FF2B5EF4-FFF2-40B4-BE49-F238E27FC236}">
                      <a16:creationId xmlns:a16="http://schemas.microsoft.com/office/drawing/2014/main" id="{36325905-7773-6273-12B7-D95BAD4BB3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4512" y="2137002"/>
                  <a:ext cx="1678082" cy="10721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1" name="Arrow: Right 40">
                  <a:extLst>
                    <a:ext uri="{FF2B5EF4-FFF2-40B4-BE49-F238E27FC236}">
                      <a16:creationId xmlns:a16="http://schemas.microsoft.com/office/drawing/2014/main" id="{CCC10505-22F3-C541-5E86-292831F037A3}"/>
                    </a:ext>
                  </a:extLst>
                </p:cNvPr>
                <p:cNvSpPr/>
                <p:nvPr/>
              </p:nvSpPr>
              <p:spPr>
                <a:xfrm>
                  <a:off x="5305425" y="1959544"/>
                  <a:ext cx="758146" cy="25368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grpSp>
          <p:sp>
            <p:nvSpPr>
              <p:cNvPr id="59" name="Oval 58">
                <a:extLst>
                  <a:ext uri="{FF2B5EF4-FFF2-40B4-BE49-F238E27FC236}">
                    <a16:creationId xmlns:a16="http://schemas.microsoft.com/office/drawing/2014/main" id="{B85BAF1B-360F-EC6F-76A3-83C971502629}"/>
                  </a:ext>
                </a:extLst>
              </p:cNvPr>
              <p:cNvSpPr/>
              <p:nvPr/>
            </p:nvSpPr>
            <p:spPr>
              <a:xfrm>
                <a:off x="5433061" y="1511640"/>
                <a:ext cx="467161" cy="4638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2</a:t>
                </a:r>
              </a:p>
            </p:txBody>
          </p:sp>
        </p:grpSp>
        <p:grpSp>
          <p:nvGrpSpPr>
            <p:cNvPr id="66" name="Group 65">
              <a:extLst>
                <a:ext uri="{FF2B5EF4-FFF2-40B4-BE49-F238E27FC236}">
                  <a16:creationId xmlns:a16="http://schemas.microsoft.com/office/drawing/2014/main" id="{926F790C-54E9-2D3F-68B8-019B0B7DD0BC}"/>
                </a:ext>
              </a:extLst>
            </p:cNvPr>
            <p:cNvGrpSpPr/>
            <p:nvPr/>
          </p:nvGrpSpPr>
          <p:grpSpPr>
            <a:xfrm>
              <a:off x="5162130" y="3171801"/>
              <a:ext cx="882846" cy="855265"/>
              <a:chOff x="4165806" y="3011382"/>
              <a:chExt cx="882846" cy="855265"/>
            </a:xfrm>
          </p:grpSpPr>
          <p:sp>
            <p:nvSpPr>
              <p:cNvPr id="67" name="Rectangle: Rounded Corners 66">
                <a:extLst>
                  <a:ext uri="{FF2B5EF4-FFF2-40B4-BE49-F238E27FC236}">
                    <a16:creationId xmlns:a16="http://schemas.microsoft.com/office/drawing/2014/main" id="{0FA7E70E-042B-D590-9E2B-6B90CA69F557}"/>
                  </a:ext>
                </a:extLst>
              </p:cNvPr>
              <p:cNvSpPr/>
              <p:nvPr/>
            </p:nvSpPr>
            <p:spPr>
              <a:xfrm>
                <a:off x="4165806" y="3011382"/>
                <a:ext cx="882846" cy="8136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pic>
            <p:nvPicPr>
              <p:cNvPr id="68" name="Picture 67">
                <a:extLst>
                  <a:ext uri="{FF2B5EF4-FFF2-40B4-BE49-F238E27FC236}">
                    <a16:creationId xmlns:a16="http://schemas.microsoft.com/office/drawing/2014/main" id="{7B1710D1-D068-B330-514E-7A35A3D1308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22" b="89922" l="9733" r="90000">
                            <a14:foregroundMark x1="9733" y1="49457" x2="9733" y2="49457"/>
                            <a14:foregroundMark x1="9733" y1="49457" x2="9733" y2="49457"/>
                            <a14:foregroundMark x1="19467" y1="51783" x2="19467" y2="51783"/>
                            <a14:foregroundMark x1="19467" y1="51783" x2="19467" y2="51783"/>
                            <a14:foregroundMark x1="30667" y1="57054" x2="30667" y2="57054"/>
                            <a14:foregroundMark x1="30667" y1="57054" x2="30667" y2="57054"/>
                            <a14:foregroundMark x1="34400" y1="57519" x2="34400" y2="57519"/>
                            <a14:foregroundMark x1="34400" y1="57519" x2="34400" y2="57519"/>
                            <a14:foregroundMark x1="42867" y1="57519" x2="42867" y2="57519"/>
                            <a14:foregroundMark x1="42867" y1="57519" x2="42867" y2="57519"/>
                            <a14:foregroundMark x1="46800" y1="56124" x2="46800" y2="56124"/>
                            <a14:foregroundMark x1="46800" y1="56124" x2="46800" y2="56124"/>
                            <a14:foregroundMark x1="50333" y1="52713" x2="50333" y2="52713"/>
                            <a14:foregroundMark x1="50333" y1="52713" x2="50333" y2="52713"/>
                            <a14:foregroundMark x1="54867" y1="53798" x2="54867" y2="53798"/>
                            <a14:foregroundMark x1="54867" y1="53798" x2="54867" y2="53798"/>
                            <a14:foregroundMark x1="62333" y1="56124" x2="62333" y2="56124"/>
                            <a14:foregroundMark x1="62333" y1="56124" x2="62333" y2="56124"/>
                            <a14:foregroundMark x1="69400" y1="55659" x2="69400" y2="55659"/>
                            <a14:foregroundMark x1="69400" y1="55659" x2="69400" y2="55659"/>
                            <a14:foregroundMark x1="77867" y1="57054" x2="77867" y2="57054"/>
                            <a14:foregroundMark x1="77867" y1="57054" x2="77867" y2="57054"/>
                            <a14:foregroundMark x1="85733" y1="58140" x2="85733" y2="58140"/>
                            <a14:foregroundMark x1="85733" y1="58140" x2="85733" y2="58140"/>
                            <a14:foregroundMark x1="46600" y1="38760" x2="46600" y2="38760"/>
                          </a14:backgroundRemoval>
                        </a14:imgEffect>
                      </a14:imgLayer>
                    </a14:imgProps>
                  </a:ext>
                </a:extLst>
              </a:blip>
              <a:stretch>
                <a:fillRect/>
              </a:stretch>
            </p:blipFill>
            <p:spPr>
              <a:xfrm>
                <a:off x="4209168" y="3032829"/>
                <a:ext cx="819147" cy="352233"/>
              </a:xfrm>
              <a:prstGeom prst="rect">
                <a:avLst/>
              </a:prstGeom>
              <a:ln>
                <a:noFill/>
              </a:ln>
              <a:effectLst>
                <a:outerShdw blurRad="292100" dist="139700" dir="2700000" algn="tl" rotWithShape="0">
                  <a:srgbClr val="333333">
                    <a:alpha val="65000"/>
                  </a:srgbClr>
                </a:outerShdw>
              </a:effectLst>
            </p:spPr>
          </p:pic>
          <p:pic>
            <p:nvPicPr>
              <p:cNvPr id="69" name="Picture 68">
                <a:extLst>
                  <a:ext uri="{FF2B5EF4-FFF2-40B4-BE49-F238E27FC236}">
                    <a16:creationId xmlns:a16="http://schemas.microsoft.com/office/drawing/2014/main" id="{BB2F958F-2123-D0DE-2694-B8E4DE4508B1}"/>
                  </a:ext>
                </a:extLst>
              </p:cNvPr>
              <p:cNvPicPr>
                <a:picLocks noChangeAspect="1"/>
              </p:cNvPicPr>
              <p:nvPr/>
            </p:nvPicPr>
            <p:blipFill>
              <a:blip r:embed="rId8"/>
              <a:stretch>
                <a:fillRect/>
              </a:stretch>
            </p:blipFill>
            <p:spPr>
              <a:xfrm>
                <a:off x="4265225" y="3216843"/>
                <a:ext cx="649804" cy="649804"/>
              </a:xfrm>
              <a:prstGeom prst="rect">
                <a:avLst/>
              </a:prstGeom>
              <a:ln>
                <a:noFill/>
              </a:ln>
              <a:effectLst>
                <a:outerShdw blurRad="292100" dist="139700" dir="2700000" algn="tl" rotWithShape="0">
                  <a:srgbClr val="333333">
                    <a:alpha val="65000"/>
                  </a:srgbClr>
                </a:outerShdw>
              </a:effectLst>
            </p:spPr>
          </p:pic>
        </p:grpSp>
      </p:grpSp>
      <p:sp>
        <p:nvSpPr>
          <p:cNvPr id="2" name="Title 1">
            <a:extLst>
              <a:ext uri="{FF2B5EF4-FFF2-40B4-BE49-F238E27FC236}">
                <a16:creationId xmlns:a16="http://schemas.microsoft.com/office/drawing/2014/main" id="{63441446-CD05-345C-2957-5C9F53D00859}"/>
              </a:ext>
            </a:extLst>
          </p:cNvPr>
          <p:cNvSpPr>
            <a:spLocks noGrp="1"/>
          </p:cNvSpPr>
          <p:nvPr>
            <p:ph type="title"/>
          </p:nvPr>
        </p:nvSpPr>
        <p:spPr>
          <a:xfrm>
            <a:off x="939860" y="365760"/>
            <a:ext cx="10318690" cy="824865"/>
          </a:xfrm>
        </p:spPr>
        <p:txBody>
          <a:bodyPr/>
          <a:lstStyle/>
          <a:p>
            <a:r>
              <a:rPr lang="en-US" err="1"/>
              <a:t>SGCarmart</a:t>
            </a:r>
            <a:r>
              <a:rPr lang="en-US"/>
              <a:t> &gt; HTML CONTENT  </a:t>
            </a:r>
          </a:p>
        </p:txBody>
      </p:sp>
      <p:sp>
        <p:nvSpPr>
          <p:cNvPr id="3" name="Date Placeholder 2">
            <a:extLst>
              <a:ext uri="{FF2B5EF4-FFF2-40B4-BE49-F238E27FC236}">
                <a16:creationId xmlns:a16="http://schemas.microsoft.com/office/drawing/2014/main" id="{15797599-3ADF-86C0-5C59-64CA3C58872C}"/>
              </a:ext>
            </a:extLst>
          </p:cNvPr>
          <p:cNvSpPr>
            <a:spLocks noGrp="1"/>
          </p:cNvSpPr>
          <p:nvPr>
            <p:ph type="dt" sz="half" idx="10"/>
          </p:nvPr>
        </p:nvSpPr>
        <p:spPr/>
        <p:txBody>
          <a:bodyPr/>
          <a:lstStyle/>
          <a:p>
            <a:r>
              <a:rPr lang="en-US"/>
              <a:t>4/25/2023</a:t>
            </a:r>
          </a:p>
        </p:txBody>
      </p:sp>
      <p:sp>
        <p:nvSpPr>
          <p:cNvPr id="4" name="Slide Number Placeholder 3">
            <a:extLst>
              <a:ext uri="{FF2B5EF4-FFF2-40B4-BE49-F238E27FC236}">
                <a16:creationId xmlns:a16="http://schemas.microsoft.com/office/drawing/2014/main" id="{D4E23C41-F391-52C3-C369-A0D14ED9D017}"/>
              </a:ext>
            </a:extLst>
          </p:cNvPr>
          <p:cNvSpPr>
            <a:spLocks noGrp="1"/>
          </p:cNvSpPr>
          <p:nvPr>
            <p:ph type="sldNum" sz="quarter" idx="12"/>
          </p:nvPr>
        </p:nvSpPr>
        <p:spPr/>
        <p:txBody>
          <a:bodyPr/>
          <a:lstStyle/>
          <a:p>
            <a:fld id="{B5CEABB6-07DC-46E8-9B57-56EC44A396E5}" type="slidenum">
              <a:rPr lang="en-US" smtClean="0"/>
              <a:pPr/>
              <a:t>15</a:t>
            </a:fld>
            <a:endParaRPr lang="en-US"/>
          </a:p>
        </p:txBody>
      </p:sp>
      <p:sp>
        <p:nvSpPr>
          <p:cNvPr id="13" name="Footer Placeholder 12">
            <a:extLst>
              <a:ext uri="{FF2B5EF4-FFF2-40B4-BE49-F238E27FC236}">
                <a16:creationId xmlns:a16="http://schemas.microsoft.com/office/drawing/2014/main" id="{D7824A6F-6882-E7EA-FD59-7E52697A7EB0}"/>
              </a:ext>
            </a:extLst>
          </p:cNvPr>
          <p:cNvSpPr>
            <a:spLocks noGrp="1"/>
          </p:cNvSpPr>
          <p:nvPr>
            <p:ph type="ftr" sz="quarter" idx="11"/>
          </p:nvPr>
        </p:nvSpPr>
        <p:spPr/>
        <p:txBody>
          <a:bodyPr/>
          <a:lstStyle/>
          <a:p>
            <a:r>
              <a:rPr lang="en-US"/>
              <a:t>Car-Smart Consultancy</a:t>
            </a:r>
          </a:p>
        </p:txBody>
      </p:sp>
      <p:sp>
        <p:nvSpPr>
          <p:cNvPr id="38" name="Arrow: Curved Left 37">
            <a:hlinkClick r:id="rId9" action="ppaction://hlinksldjump"/>
            <a:extLst>
              <a:ext uri="{FF2B5EF4-FFF2-40B4-BE49-F238E27FC236}">
                <a16:creationId xmlns:a16="http://schemas.microsoft.com/office/drawing/2014/main" id="{7487A5E1-38D9-D288-B401-AE47C6E2BCF2}"/>
              </a:ext>
            </a:extLst>
          </p:cNvPr>
          <p:cNvSpPr/>
          <p:nvPr/>
        </p:nvSpPr>
        <p:spPr>
          <a:xfrm>
            <a:off x="11650544" y="6030912"/>
            <a:ext cx="457200" cy="508000"/>
          </a:xfrm>
          <a:prstGeom prst="curvedLeftArrow">
            <a:avLst/>
          </a:prstGeom>
          <a:ln>
            <a:tailEnd type="triangle"/>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grpSp>
        <p:nvGrpSpPr>
          <p:cNvPr id="42" name="Group 41">
            <a:extLst>
              <a:ext uri="{FF2B5EF4-FFF2-40B4-BE49-F238E27FC236}">
                <a16:creationId xmlns:a16="http://schemas.microsoft.com/office/drawing/2014/main" id="{0002F404-B76D-7CFE-8137-3639E08AABAE}"/>
              </a:ext>
            </a:extLst>
          </p:cNvPr>
          <p:cNvGrpSpPr/>
          <p:nvPr/>
        </p:nvGrpSpPr>
        <p:grpSpPr>
          <a:xfrm>
            <a:off x="0" y="0"/>
            <a:ext cx="1666240" cy="1261838"/>
            <a:chOff x="739647" y="3068434"/>
            <a:chExt cx="1666240" cy="1261838"/>
          </a:xfrm>
        </p:grpSpPr>
        <p:sp>
          <p:nvSpPr>
            <p:cNvPr id="43" name="Rectangle: Rounded Corners 42">
              <a:hlinkClick r:id="rId10" action="ppaction://hlinksldjump"/>
              <a:extLst>
                <a:ext uri="{FF2B5EF4-FFF2-40B4-BE49-F238E27FC236}">
                  <a16:creationId xmlns:a16="http://schemas.microsoft.com/office/drawing/2014/main" id="{8909B7B4-28AA-8B44-F0AA-343570B03384}"/>
                </a:ext>
              </a:extLst>
            </p:cNvPr>
            <p:cNvSpPr/>
            <p:nvPr/>
          </p:nvSpPr>
          <p:spPr>
            <a:xfrm>
              <a:off x="739647" y="3068434"/>
              <a:ext cx="1666240" cy="126183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Semi-Structured Data</a:t>
              </a:r>
              <a:endParaRPr lang="en-US" sz="1000">
                <a:solidFill>
                  <a:schemeClr val="tx1"/>
                </a:solidFill>
              </a:endParaRPr>
            </a:p>
            <a:p>
              <a:pPr algn="ctr"/>
              <a:r>
                <a:rPr lang="en-US" sz="1000">
                  <a:solidFill>
                    <a:schemeClr val="tx1"/>
                  </a:solidFill>
                </a:rPr>
                <a:t>Sgcarmart.com web scrape text data</a:t>
              </a:r>
            </a:p>
            <a:p>
              <a:pPr algn="ctr"/>
              <a:endParaRPr lang="en-US" sz="1000">
                <a:solidFill>
                  <a:schemeClr val="tx1"/>
                </a:solidFill>
              </a:endParaRPr>
            </a:p>
            <a:p>
              <a:pPr algn="ctr"/>
              <a:endParaRPr lang="en-US" sz="1000">
                <a:solidFill>
                  <a:schemeClr val="tx1"/>
                </a:solidFill>
              </a:endParaRPr>
            </a:p>
          </p:txBody>
        </p:sp>
        <p:pic>
          <p:nvPicPr>
            <p:cNvPr id="44" name="Picture 6" descr="Sgcarmart gets all new look and logo; more services planned for the future">
              <a:extLst>
                <a:ext uri="{FF2B5EF4-FFF2-40B4-BE49-F238E27FC236}">
                  <a16:creationId xmlns:a16="http://schemas.microsoft.com/office/drawing/2014/main" id="{7DE9CD3D-D559-3057-BB03-2A4E6A8F445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28072" b="31151"/>
            <a:stretch/>
          </p:blipFill>
          <p:spPr bwMode="auto">
            <a:xfrm>
              <a:off x="984620" y="3917619"/>
              <a:ext cx="1193987" cy="324742"/>
            </a:xfrm>
            <a:prstGeom prst="rect">
              <a:avLst/>
            </a:prstGeom>
            <a:noFill/>
            <a:extLst>
              <a:ext uri="{909E8E84-426E-40DD-AFC4-6F175D3DCCD1}">
                <a14:hiddenFill xmlns:a14="http://schemas.microsoft.com/office/drawing/2010/main">
                  <a:solidFill>
                    <a:srgbClr val="FFFFFF"/>
                  </a:solidFill>
                </a14:hiddenFill>
              </a:ext>
            </a:extLst>
          </p:spPr>
        </p:pic>
      </p:grpSp>
      <p:pic>
        <p:nvPicPr>
          <p:cNvPr id="51" name="Picture 50">
            <a:extLst>
              <a:ext uri="{FF2B5EF4-FFF2-40B4-BE49-F238E27FC236}">
                <a16:creationId xmlns:a16="http://schemas.microsoft.com/office/drawing/2014/main" id="{E005CDCF-5BC4-1AA6-6AD4-9F36C56AA513}"/>
              </a:ext>
            </a:extLst>
          </p:cNvPr>
          <p:cNvPicPr>
            <a:picLocks noChangeAspect="1"/>
          </p:cNvPicPr>
          <p:nvPr/>
        </p:nvPicPr>
        <p:blipFill>
          <a:blip r:embed="rId12"/>
          <a:stretch>
            <a:fillRect/>
          </a:stretch>
        </p:blipFill>
        <p:spPr>
          <a:xfrm>
            <a:off x="651728" y="6416442"/>
            <a:ext cx="3448531" cy="247685"/>
          </a:xfrm>
          <a:prstGeom prst="rect">
            <a:avLst/>
          </a:prstGeom>
        </p:spPr>
      </p:pic>
      <p:grpSp>
        <p:nvGrpSpPr>
          <p:cNvPr id="64" name="Group 63">
            <a:extLst>
              <a:ext uri="{FF2B5EF4-FFF2-40B4-BE49-F238E27FC236}">
                <a16:creationId xmlns:a16="http://schemas.microsoft.com/office/drawing/2014/main" id="{9F43477F-0656-5891-5FF3-C86A936647AA}"/>
              </a:ext>
            </a:extLst>
          </p:cNvPr>
          <p:cNvGrpSpPr/>
          <p:nvPr/>
        </p:nvGrpSpPr>
        <p:grpSpPr>
          <a:xfrm>
            <a:off x="11005616" y="119074"/>
            <a:ext cx="1145511" cy="1621381"/>
            <a:chOff x="11005616" y="119074"/>
            <a:chExt cx="1145511" cy="1621381"/>
          </a:xfrm>
        </p:grpSpPr>
        <p:pic>
          <p:nvPicPr>
            <p:cNvPr id="39" name="Picture 10" descr="Setting Up AWS S3 for Open edX - Blog">
              <a:extLst>
                <a:ext uri="{FF2B5EF4-FFF2-40B4-BE49-F238E27FC236}">
                  <a16:creationId xmlns:a16="http://schemas.microsoft.com/office/drawing/2014/main" id="{638C9040-4126-3203-46EA-8DF7AB70E79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005616" y="119074"/>
              <a:ext cx="1145511" cy="8591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40" name="Arrow: Right 39">
              <a:extLst>
                <a:ext uri="{FF2B5EF4-FFF2-40B4-BE49-F238E27FC236}">
                  <a16:creationId xmlns:a16="http://schemas.microsoft.com/office/drawing/2014/main" id="{60C23ED5-8403-6655-27F8-C4AFCA718A82}"/>
                </a:ext>
              </a:extLst>
            </p:cNvPr>
            <p:cNvSpPr/>
            <p:nvPr/>
          </p:nvSpPr>
          <p:spPr>
            <a:xfrm rot="19500548">
              <a:off x="11073103" y="1070217"/>
              <a:ext cx="475508" cy="25368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522AD8F-21E3-8F27-CB40-4C2A3AEA3CDB}"/>
                </a:ext>
              </a:extLst>
            </p:cNvPr>
            <p:cNvSpPr/>
            <p:nvPr/>
          </p:nvSpPr>
          <p:spPr>
            <a:xfrm>
              <a:off x="11296791" y="1276597"/>
              <a:ext cx="467161" cy="4638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3</a:t>
              </a:r>
            </a:p>
          </p:txBody>
        </p:sp>
      </p:grpSp>
      <p:grpSp>
        <p:nvGrpSpPr>
          <p:cNvPr id="53" name="Group 52">
            <a:extLst>
              <a:ext uri="{FF2B5EF4-FFF2-40B4-BE49-F238E27FC236}">
                <a16:creationId xmlns:a16="http://schemas.microsoft.com/office/drawing/2014/main" id="{213D3885-0293-BA1A-F34B-0C4AFEBE1799}"/>
              </a:ext>
            </a:extLst>
          </p:cNvPr>
          <p:cNvGrpSpPr/>
          <p:nvPr/>
        </p:nvGrpSpPr>
        <p:grpSpPr>
          <a:xfrm>
            <a:off x="651728" y="2809875"/>
            <a:ext cx="4834672" cy="3854252"/>
            <a:chOff x="651728" y="2809875"/>
            <a:chExt cx="4834672" cy="3854252"/>
          </a:xfrm>
        </p:grpSpPr>
        <p:grpSp>
          <p:nvGrpSpPr>
            <p:cNvPr id="49" name="Group 48">
              <a:extLst>
                <a:ext uri="{FF2B5EF4-FFF2-40B4-BE49-F238E27FC236}">
                  <a16:creationId xmlns:a16="http://schemas.microsoft.com/office/drawing/2014/main" id="{5BF0FD8D-0F21-8DB9-930A-2090DB750080}"/>
                </a:ext>
              </a:extLst>
            </p:cNvPr>
            <p:cNvGrpSpPr/>
            <p:nvPr/>
          </p:nvGrpSpPr>
          <p:grpSpPr>
            <a:xfrm>
              <a:off x="654171" y="2809875"/>
              <a:ext cx="4832229" cy="3606567"/>
              <a:chOff x="654171" y="2809875"/>
              <a:chExt cx="4832229" cy="3606567"/>
            </a:xfrm>
          </p:grpSpPr>
          <p:sp>
            <p:nvSpPr>
              <p:cNvPr id="47" name="Rectangle 46">
                <a:extLst>
                  <a:ext uri="{FF2B5EF4-FFF2-40B4-BE49-F238E27FC236}">
                    <a16:creationId xmlns:a16="http://schemas.microsoft.com/office/drawing/2014/main" id="{4005E9E5-1BFC-7343-E5F4-06AC7D898890}"/>
                  </a:ext>
                </a:extLst>
              </p:cNvPr>
              <p:cNvSpPr/>
              <p:nvPr/>
            </p:nvSpPr>
            <p:spPr>
              <a:xfrm>
                <a:off x="3151553" y="3132885"/>
                <a:ext cx="2334847" cy="2900456"/>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DA05CBDB-FCD3-8DFA-11E2-47082FD45730}"/>
                  </a:ext>
                </a:extLst>
              </p:cNvPr>
              <p:cNvSpPr/>
              <p:nvPr/>
            </p:nvSpPr>
            <p:spPr>
              <a:xfrm>
                <a:off x="654171" y="2809875"/>
                <a:ext cx="2411656" cy="3606567"/>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0EC75BF1-CB04-C2F2-E5E0-F040BA42A960}"/>
                  </a:ext>
                </a:extLst>
              </p:cNvPr>
              <p:cNvSpPr txBox="1"/>
              <p:nvPr/>
            </p:nvSpPr>
            <p:spPr>
              <a:xfrm>
                <a:off x="3057525" y="2809875"/>
                <a:ext cx="1636282" cy="307777"/>
              </a:xfrm>
              <a:prstGeom prst="rect">
                <a:avLst/>
              </a:prstGeom>
              <a:noFill/>
            </p:spPr>
            <p:txBody>
              <a:bodyPr wrap="none" rtlCol="0">
                <a:spAutoFit/>
              </a:bodyPr>
              <a:lstStyle/>
              <a:p>
                <a:r>
                  <a:rPr lang="en-US" sz="1400" b="1">
                    <a:solidFill>
                      <a:schemeClr val="accent5">
                        <a:lumMod val="75000"/>
                      </a:schemeClr>
                    </a:solidFill>
                  </a:rPr>
                  <a:t>Scrape these data</a:t>
                </a:r>
              </a:p>
            </p:txBody>
          </p:sp>
        </p:grpSp>
        <p:sp>
          <p:nvSpPr>
            <p:cNvPr id="52" name="Rectangle 51">
              <a:extLst>
                <a:ext uri="{FF2B5EF4-FFF2-40B4-BE49-F238E27FC236}">
                  <a16:creationId xmlns:a16="http://schemas.microsoft.com/office/drawing/2014/main" id="{83EBCBFF-BFB5-6787-876E-F62FE5C7FA12}"/>
                </a:ext>
              </a:extLst>
            </p:cNvPr>
            <p:cNvSpPr/>
            <p:nvPr/>
          </p:nvSpPr>
          <p:spPr>
            <a:xfrm>
              <a:off x="651728" y="6437839"/>
              <a:ext cx="3448531" cy="226288"/>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lt1"/>
                </a:solidFill>
              </a:endParaRPr>
            </a:p>
          </p:txBody>
        </p:sp>
      </p:grpSp>
    </p:spTree>
    <p:extLst>
      <p:ext uri="{BB962C8B-B14F-4D97-AF65-F5344CB8AC3E}">
        <p14:creationId xmlns:p14="http://schemas.microsoft.com/office/powerpoint/2010/main" val="1808447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4"/>
                                        </p:tgtEl>
                                        <p:attrNameLst>
                                          <p:attrName>style.visibility</p:attrName>
                                        </p:attrNameLst>
                                      </p:cBhvr>
                                      <p:to>
                                        <p:strVal val="visible"/>
                                      </p:to>
                                    </p:set>
                                    <p:animEffect transition="in" filter="fade">
                                      <p:cBhvr>
                                        <p:cTn id="17" dur="500"/>
                                        <p:tgtEl>
                                          <p:spTgt spid="64"/>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bg>
      <p:bgPr>
        <a:pattFill prst="pct2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1446-CD05-345C-2957-5C9F53D00859}"/>
              </a:ext>
            </a:extLst>
          </p:cNvPr>
          <p:cNvSpPr>
            <a:spLocks noGrp="1"/>
          </p:cNvSpPr>
          <p:nvPr>
            <p:ph type="title"/>
          </p:nvPr>
        </p:nvSpPr>
        <p:spPr>
          <a:xfrm>
            <a:off x="939860" y="365760"/>
            <a:ext cx="10318690" cy="824865"/>
          </a:xfrm>
        </p:spPr>
        <p:txBody>
          <a:bodyPr/>
          <a:lstStyle/>
          <a:p>
            <a:r>
              <a:rPr lang="en-US"/>
              <a:t>HTML CONTENT &gt; </a:t>
            </a:r>
            <a:r>
              <a:rPr lang="en-US" err="1"/>
              <a:t>DataFrame</a:t>
            </a:r>
            <a:r>
              <a:rPr lang="en-US"/>
              <a:t> &gt; .CSV</a:t>
            </a:r>
          </a:p>
        </p:txBody>
      </p:sp>
      <p:sp>
        <p:nvSpPr>
          <p:cNvPr id="4" name="Slide Number Placeholder 3">
            <a:extLst>
              <a:ext uri="{FF2B5EF4-FFF2-40B4-BE49-F238E27FC236}">
                <a16:creationId xmlns:a16="http://schemas.microsoft.com/office/drawing/2014/main" id="{D4E23C41-F391-52C3-C369-A0D14ED9D017}"/>
              </a:ext>
            </a:extLst>
          </p:cNvPr>
          <p:cNvSpPr>
            <a:spLocks noGrp="1"/>
          </p:cNvSpPr>
          <p:nvPr>
            <p:ph type="sldNum" sz="quarter" idx="12"/>
          </p:nvPr>
        </p:nvSpPr>
        <p:spPr/>
        <p:txBody>
          <a:bodyPr/>
          <a:lstStyle/>
          <a:p>
            <a:fld id="{B5CEABB6-07DC-46E8-9B57-56EC44A396E5}" type="slidenum">
              <a:rPr lang="en-US" smtClean="0"/>
              <a:pPr/>
              <a:t>16</a:t>
            </a:fld>
            <a:endParaRPr lang="en-US"/>
          </a:p>
        </p:txBody>
      </p:sp>
      <p:sp>
        <p:nvSpPr>
          <p:cNvPr id="13" name="Footer Placeholder 12">
            <a:extLst>
              <a:ext uri="{FF2B5EF4-FFF2-40B4-BE49-F238E27FC236}">
                <a16:creationId xmlns:a16="http://schemas.microsoft.com/office/drawing/2014/main" id="{D7824A6F-6882-E7EA-FD59-7E52697A7EB0}"/>
              </a:ext>
            </a:extLst>
          </p:cNvPr>
          <p:cNvSpPr>
            <a:spLocks noGrp="1"/>
          </p:cNvSpPr>
          <p:nvPr>
            <p:ph type="ftr" sz="quarter" idx="11"/>
          </p:nvPr>
        </p:nvSpPr>
        <p:spPr/>
        <p:txBody>
          <a:bodyPr/>
          <a:lstStyle/>
          <a:p>
            <a:r>
              <a:rPr lang="en-US"/>
              <a:t>Car-Smart Consultancy</a:t>
            </a:r>
          </a:p>
        </p:txBody>
      </p:sp>
      <p:pic>
        <p:nvPicPr>
          <p:cNvPr id="36" name="Picture 35">
            <a:extLst>
              <a:ext uri="{FF2B5EF4-FFF2-40B4-BE49-F238E27FC236}">
                <a16:creationId xmlns:a16="http://schemas.microsoft.com/office/drawing/2014/main" id="{9E87B962-DEE0-4EAA-207E-7B5832654651}"/>
              </a:ext>
            </a:extLst>
          </p:cNvPr>
          <p:cNvPicPr>
            <a:picLocks noChangeAspect="1"/>
          </p:cNvPicPr>
          <p:nvPr/>
        </p:nvPicPr>
        <p:blipFill rotWithShape="1">
          <a:blip r:embed="rId3"/>
          <a:srcRect r="1065" b="11086"/>
          <a:stretch/>
        </p:blipFill>
        <p:spPr>
          <a:xfrm>
            <a:off x="461228" y="1153656"/>
            <a:ext cx="5568097" cy="5166042"/>
          </a:xfrm>
          <a:prstGeom prst="rect">
            <a:avLst/>
          </a:prstGeom>
        </p:spPr>
      </p:pic>
      <p:grpSp>
        <p:nvGrpSpPr>
          <p:cNvPr id="20" name="Group 19">
            <a:extLst>
              <a:ext uri="{FF2B5EF4-FFF2-40B4-BE49-F238E27FC236}">
                <a16:creationId xmlns:a16="http://schemas.microsoft.com/office/drawing/2014/main" id="{BB9F3308-6336-7081-61B2-9C4850BD039F}"/>
              </a:ext>
            </a:extLst>
          </p:cNvPr>
          <p:cNvGrpSpPr/>
          <p:nvPr/>
        </p:nvGrpSpPr>
        <p:grpSpPr>
          <a:xfrm>
            <a:off x="5213826" y="1153656"/>
            <a:ext cx="6463824" cy="5202694"/>
            <a:chOff x="5213826" y="1153656"/>
            <a:chExt cx="6463824" cy="5202694"/>
          </a:xfrm>
        </p:grpSpPr>
        <p:sp>
          <p:nvSpPr>
            <p:cNvPr id="11" name="Rectangle: Rounded Corners 10">
              <a:hlinkClick r:id="rId4" action="ppaction://hlinksldjump"/>
              <a:extLst>
                <a:ext uri="{FF2B5EF4-FFF2-40B4-BE49-F238E27FC236}">
                  <a16:creationId xmlns:a16="http://schemas.microsoft.com/office/drawing/2014/main" id="{94622390-CFB7-E02A-924E-4CEAE80220C2}"/>
                </a:ext>
              </a:extLst>
            </p:cNvPr>
            <p:cNvSpPr/>
            <p:nvPr/>
          </p:nvSpPr>
          <p:spPr>
            <a:xfrm>
              <a:off x="5302895" y="2015173"/>
              <a:ext cx="882846" cy="813612"/>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grpSp>
          <p:nvGrpSpPr>
            <p:cNvPr id="18" name="Group 17">
              <a:extLst>
                <a:ext uri="{FF2B5EF4-FFF2-40B4-BE49-F238E27FC236}">
                  <a16:creationId xmlns:a16="http://schemas.microsoft.com/office/drawing/2014/main" id="{4C71B61A-CE27-3CAA-1C5E-E9EF0DC43C0F}"/>
                </a:ext>
              </a:extLst>
            </p:cNvPr>
            <p:cNvGrpSpPr/>
            <p:nvPr/>
          </p:nvGrpSpPr>
          <p:grpSpPr>
            <a:xfrm>
              <a:off x="5213826" y="1153656"/>
              <a:ext cx="6463824" cy="5202694"/>
              <a:chOff x="5213826" y="1153656"/>
              <a:chExt cx="6463824" cy="5202694"/>
            </a:xfrm>
          </p:grpSpPr>
          <p:pic>
            <p:nvPicPr>
              <p:cNvPr id="6" name="Picture 5">
                <a:extLst>
                  <a:ext uri="{FF2B5EF4-FFF2-40B4-BE49-F238E27FC236}">
                    <a16:creationId xmlns:a16="http://schemas.microsoft.com/office/drawing/2014/main" id="{49205DE8-DEC9-57B2-88EB-10CE2C4AB60B}"/>
                  </a:ext>
                </a:extLst>
              </p:cNvPr>
              <p:cNvPicPr>
                <a:picLocks noChangeAspect="1"/>
              </p:cNvPicPr>
              <p:nvPr/>
            </p:nvPicPr>
            <p:blipFill rotWithShape="1">
              <a:blip r:embed="rId5"/>
              <a:srcRect r="15741"/>
              <a:stretch/>
            </p:blipFill>
            <p:spPr>
              <a:xfrm>
                <a:off x="6178780" y="1153656"/>
                <a:ext cx="5498870" cy="5202694"/>
              </a:xfrm>
              <a:prstGeom prst="rect">
                <a:avLst/>
              </a:prstGeom>
            </p:spPr>
          </p:pic>
          <p:grpSp>
            <p:nvGrpSpPr>
              <p:cNvPr id="17" name="Group 16">
                <a:extLst>
                  <a:ext uri="{FF2B5EF4-FFF2-40B4-BE49-F238E27FC236}">
                    <a16:creationId xmlns:a16="http://schemas.microsoft.com/office/drawing/2014/main" id="{348E525F-0D93-8A4D-5F38-A2A200A4C67F}"/>
                  </a:ext>
                </a:extLst>
              </p:cNvPr>
              <p:cNvGrpSpPr/>
              <p:nvPr/>
            </p:nvGrpSpPr>
            <p:grpSpPr>
              <a:xfrm>
                <a:off x="5213826" y="1492909"/>
                <a:ext cx="1006000" cy="1377529"/>
                <a:chOff x="5213826" y="1492909"/>
                <a:chExt cx="1006000" cy="1377529"/>
              </a:xfrm>
            </p:grpSpPr>
            <p:sp>
              <p:nvSpPr>
                <p:cNvPr id="9" name="Arrow: Right 8">
                  <a:extLst>
                    <a:ext uri="{FF2B5EF4-FFF2-40B4-BE49-F238E27FC236}">
                      <a16:creationId xmlns:a16="http://schemas.microsoft.com/office/drawing/2014/main" id="{00932CB3-59DC-B833-EA4E-F0149A649A1A}"/>
                    </a:ext>
                  </a:extLst>
                </p:cNvPr>
                <p:cNvSpPr/>
                <p:nvPr/>
              </p:nvSpPr>
              <p:spPr>
                <a:xfrm>
                  <a:off x="5744318" y="1724838"/>
                  <a:ext cx="475508" cy="25368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DD5BB2F1-A57D-CE8C-0A7B-1BEF8EE9771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922" b="89922" l="9733" r="90000">
                              <a14:foregroundMark x1="9733" y1="49457" x2="9733" y2="49457"/>
                              <a14:foregroundMark x1="9733" y1="49457" x2="9733" y2="49457"/>
                              <a14:foregroundMark x1="19467" y1="51783" x2="19467" y2="51783"/>
                              <a14:foregroundMark x1="19467" y1="51783" x2="19467" y2="51783"/>
                              <a14:foregroundMark x1="30667" y1="57054" x2="30667" y2="57054"/>
                              <a14:foregroundMark x1="30667" y1="57054" x2="30667" y2="57054"/>
                              <a14:foregroundMark x1="34400" y1="57519" x2="34400" y2="57519"/>
                              <a14:foregroundMark x1="34400" y1="57519" x2="34400" y2="57519"/>
                              <a14:foregroundMark x1="42867" y1="57519" x2="42867" y2="57519"/>
                              <a14:foregroundMark x1="42867" y1="57519" x2="42867" y2="57519"/>
                              <a14:foregroundMark x1="46800" y1="56124" x2="46800" y2="56124"/>
                              <a14:foregroundMark x1="46800" y1="56124" x2="46800" y2="56124"/>
                              <a14:foregroundMark x1="50333" y1="52713" x2="50333" y2="52713"/>
                              <a14:foregroundMark x1="50333" y1="52713" x2="50333" y2="52713"/>
                              <a14:foregroundMark x1="54867" y1="53798" x2="54867" y2="53798"/>
                              <a14:foregroundMark x1="54867" y1="53798" x2="54867" y2="53798"/>
                              <a14:foregroundMark x1="62333" y1="56124" x2="62333" y2="56124"/>
                              <a14:foregroundMark x1="62333" y1="56124" x2="62333" y2="56124"/>
                              <a14:foregroundMark x1="69400" y1="55659" x2="69400" y2="55659"/>
                              <a14:foregroundMark x1="69400" y1="55659" x2="69400" y2="55659"/>
                              <a14:foregroundMark x1="77867" y1="57054" x2="77867" y2="57054"/>
                              <a14:foregroundMark x1="77867" y1="57054" x2="77867" y2="57054"/>
                              <a14:foregroundMark x1="85733" y1="58140" x2="85733" y2="58140"/>
                              <a14:foregroundMark x1="85733" y1="58140" x2="85733" y2="58140"/>
                              <a14:foregroundMark x1="46600" y1="38760" x2="46600" y2="38760"/>
                            </a14:backgroundRemoval>
                          </a14:imgEffect>
                        </a14:imgLayer>
                      </a14:imgProps>
                    </a:ext>
                  </a:extLst>
                </a:blip>
                <a:stretch>
                  <a:fillRect/>
                </a:stretch>
              </p:blipFill>
              <p:spPr>
                <a:xfrm>
                  <a:off x="5346257" y="2036620"/>
                  <a:ext cx="819147" cy="352233"/>
                </a:xfrm>
                <a:prstGeom prst="rect">
                  <a:avLst/>
                </a:prstGeom>
              </p:spPr>
            </p:pic>
            <p:pic>
              <p:nvPicPr>
                <p:cNvPr id="14" name="Picture 13">
                  <a:extLst>
                    <a:ext uri="{FF2B5EF4-FFF2-40B4-BE49-F238E27FC236}">
                      <a16:creationId xmlns:a16="http://schemas.microsoft.com/office/drawing/2014/main" id="{AAFBC256-6C2C-7F21-A39F-995F0D4BCCFC}"/>
                    </a:ext>
                  </a:extLst>
                </p:cNvPr>
                <p:cNvPicPr>
                  <a:picLocks noChangeAspect="1"/>
                </p:cNvPicPr>
                <p:nvPr/>
              </p:nvPicPr>
              <p:blipFill>
                <a:blip r:embed="rId8"/>
                <a:stretch>
                  <a:fillRect/>
                </a:stretch>
              </p:blipFill>
              <p:spPr>
                <a:xfrm>
                  <a:off x="5402314" y="2220634"/>
                  <a:ext cx="649804" cy="649804"/>
                </a:xfrm>
                <a:prstGeom prst="rect">
                  <a:avLst/>
                </a:prstGeom>
              </p:spPr>
            </p:pic>
            <p:sp>
              <p:nvSpPr>
                <p:cNvPr id="15" name="Oval 14">
                  <a:extLst>
                    <a:ext uri="{FF2B5EF4-FFF2-40B4-BE49-F238E27FC236}">
                      <a16:creationId xmlns:a16="http://schemas.microsoft.com/office/drawing/2014/main" id="{FB938123-3042-DBEE-A325-02C90684FD50}"/>
                    </a:ext>
                  </a:extLst>
                </p:cNvPr>
                <p:cNvSpPr/>
                <p:nvPr/>
              </p:nvSpPr>
              <p:spPr>
                <a:xfrm>
                  <a:off x="5213826" y="1492909"/>
                  <a:ext cx="467161" cy="4638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4</a:t>
                  </a:r>
                </a:p>
              </p:txBody>
            </p:sp>
          </p:grpSp>
        </p:grpSp>
      </p:grpSp>
      <p:grpSp>
        <p:nvGrpSpPr>
          <p:cNvPr id="19" name="Group 18">
            <a:extLst>
              <a:ext uri="{FF2B5EF4-FFF2-40B4-BE49-F238E27FC236}">
                <a16:creationId xmlns:a16="http://schemas.microsoft.com/office/drawing/2014/main" id="{10CCBACC-FEBC-2F36-402B-921C7E80AC2F}"/>
              </a:ext>
            </a:extLst>
          </p:cNvPr>
          <p:cNvGrpSpPr/>
          <p:nvPr/>
        </p:nvGrpSpPr>
        <p:grpSpPr>
          <a:xfrm>
            <a:off x="10645677" y="119074"/>
            <a:ext cx="1505450" cy="1454622"/>
            <a:chOff x="10645677" y="119074"/>
            <a:chExt cx="1505450" cy="1454622"/>
          </a:xfrm>
        </p:grpSpPr>
        <p:pic>
          <p:nvPicPr>
            <p:cNvPr id="7" name="Picture 10" descr="Setting Up AWS S3 for Open edX - Blog">
              <a:extLst>
                <a:ext uri="{FF2B5EF4-FFF2-40B4-BE49-F238E27FC236}">
                  <a16:creationId xmlns:a16="http://schemas.microsoft.com/office/drawing/2014/main" id="{EF59CF07-42CB-5BDC-4381-ADED2A8843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5616" y="119074"/>
              <a:ext cx="1145511" cy="8591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125CB54-4092-E7B9-8B2F-1342D27B4A97}"/>
                </a:ext>
              </a:extLst>
            </p:cNvPr>
            <p:cNvSpPr/>
            <p:nvPr/>
          </p:nvSpPr>
          <p:spPr>
            <a:xfrm rot="19500548">
              <a:off x="10645677" y="882079"/>
              <a:ext cx="475508" cy="253683"/>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5451A4F9-F553-9E09-BD9A-3D2C270FE98C}"/>
                </a:ext>
              </a:extLst>
            </p:cNvPr>
            <p:cNvSpPr/>
            <p:nvPr/>
          </p:nvSpPr>
          <p:spPr>
            <a:xfrm>
              <a:off x="10887382" y="1109838"/>
              <a:ext cx="467161" cy="46385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t>5</a:t>
              </a:r>
            </a:p>
          </p:txBody>
        </p:sp>
      </p:grpSp>
    </p:spTree>
    <p:extLst>
      <p:ext uri="{BB962C8B-B14F-4D97-AF65-F5344CB8AC3E}">
        <p14:creationId xmlns:p14="http://schemas.microsoft.com/office/powerpoint/2010/main" val="1148822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2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1446-CD05-345C-2957-5C9F53D00859}"/>
              </a:ext>
            </a:extLst>
          </p:cNvPr>
          <p:cNvSpPr>
            <a:spLocks noGrp="1"/>
          </p:cNvSpPr>
          <p:nvPr>
            <p:ph type="title"/>
          </p:nvPr>
        </p:nvSpPr>
        <p:spPr>
          <a:xfrm>
            <a:off x="939860" y="365760"/>
            <a:ext cx="10318690" cy="656711"/>
          </a:xfrm>
        </p:spPr>
        <p:txBody>
          <a:bodyPr>
            <a:normAutofit/>
          </a:bodyPr>
          <a:lstStyle/>
          <a:p>
            <a:r>
              <a:rPr lang="en-US" sz="3200"/>
              <a:t>Structured &amp; UNSTRUCTURED DATA STORAGE</a:t>
            </a:r>
          </a:p>
        </p:txBody>
      </p:sp>
      <p:sp>
        <p:nvSpPr>
          <p:cNvPr id="4" name="Slide Number Placeholder 3">
            <a:extLst>
              <a:ext uri="{FF2B5EF4-FFF2-40B4-BE49-F238E27FC236}">
                <a16:creationId xmlns:a16="http://schemas.microsoft.com/office/drawing/2014/main" id="{D4E23C41-F391-52C3-C369-A0D14ED9D017}"/>
              </a:ext>
            </a:extLst>
          </p:cNvPr>
          <p:cNvSpPr>
            <a:spLocks noGrp="1"/>
          </p:cNvSpPr>
          <p:nvPr>
            <p:ph type="sldNum" sz="quarter" idx="12"/>
          </p:nvPr>
        </p:nvSpPr>
        <p:spPr/>
        <p:txBody>
          <a:bodyPr/>
          <a:lstStyle/>
          <a:p>
            <a:fld id="{B5CEABB6-07DC-46E8-9B57-56EC44A396E5}" type="slidenum">
              <a:rPr lang="en-US" smtClean="0"/>
              <a:pPr/>
              <a:t>17</a:t>
            </a:fld>
            <a:endParaRPr lang="en-US"/>
          </a:p>
        </p:txBody>
      </p:sp>
      <p:sp>
        <p:nvSpPr>
          <p:cNvPr id="13" name="Footer Placeholder 12">
            <a:extLst>
              <a:ext uri="{FF2B5EF4-FFF2-40B4-BE49-F238E27FC236}">
                <a16:creationId xmlns:a16="http://schemas.microsoft.com/office/drawing/2014/main" id="{D7824A6F-6882-E7EA-FD59-7E52697A7EB0}"/>
              </a:ext>
            </a:extLst>
          </p:cNvPr>
          <p:cNvSpPr>
            <a:spLocks noGrp="1"/>
          </p:cNvSpPr>
          <p:nvPr>
            <p:ph type="ftr" sz="quarter" idx="11"/>
          </p:nvPr>
        </p:nvSpPr>
        <p:spPr/>
        <p:txBody>
          <a:bodyPr/>
          <a:lstStyle/>
          <a:p>
            <a:r>
              <a:rPr lang="en-US"/>
              <a:t>Car-Smart Consultancy</a:t>
            </a:r>
          </a:p>
        </p:txBody>
      </p:sp>
      <p:pic>
        <p:nvPicPr>
          <p:cNvPr id="7" name="Picture 10" descr="Setting Up AWS S3 for Open edX - Blog">
            <a:extLst>
              <a:ext uri="{FF2B5EF4-FFF2-40B4-BE49-F238E27FC236}">
                <a16:creationId xmlns:a16="http://schemas.microsoft.com/office/drawing/2014/main" id="{EF59CF07-42CB-5BDC-4381-ADED2A8843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3709" y="3732915"/>
            <a:ext cx="1145511" cy="85913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7125CB54-4092-E7B9-8B2F-1342D27B4A97}"/>
              </a:ext>
            </a:extLst>
          </p:cNvPr>
          <p:cNvSpPr/>
          <p:nvPr/>
        </p:nvSpPr>
        <p:spPr>
          <a:xfrm rot="2321606">
            <a:off x="9084498" y="3182743"/>
            <a:ext cx="1024770" cy="25368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0B6C3D1B-5597-AC50-5798-CC3F25B49ED7}"/>
              </a:ext>
            </a:extLst>
          </p:cNvPr>
          <p:cNvGrpSpPr/>
          <p:nvPr/>
        </p:nvGrpSpPr>
        <p:grpSpPr>
          <a:xfrm>
            <a:off x="1736839" y="1013378"/>
            <a:ext cx="7259797" cy="2565708"/>
            <a:chOff x="1226498" y="1767953"/>
            <a:chExt cx="7259797" cy="2565708"/>
          </a:xfrm>
        </p:grpSpPr>
        <p:sp>
          <p:nvSpPr>
            <p:cNvPr id="10" name="Rectangle: Rounded Corners 9">
              <a:extLst>
                <a:ext uri="{FF2B5EF4-FFF2-40B4-BE49-F238E27FC236}">
                  <a16:creationId xmlns:a16="http://schemas.microsoft.com/office/drawing/2014/main" id="{222DC85B-BFD3-4A37-E6BA-B645BF6889E3}"/>
                </a:ext>
              </a:extLst>
            </p:cNvPr>
            <p:cNvSpPr/>
            <p:nvPr/>
          </p:nvSpPr>
          <p:spPr>
            <a:xfrm>
              <a:off x="1226498" y="1767953"/>
              <a:ext cx="7259797" cy="256570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tx1"/>
                  </a:solidFill>
                </a:rPr>
                <a:t>Structured Data</a:t>
              </a:r>
            </a:p>
            <a:p>
              <a:r>
                <a:rPr lang="en-US" sz="1000">
                  <a:solidFill>
                    <a:schemeClr val="tx1"/>
                  </a:solidFill>
                </a:rPr>
                <a:t>LTA Data Mall statics </a:t>
              </a:r>
            </a:p>
            <a:p>
              <a:r>
                <a:rPr lang="en-US" sz="1000">
                  <a:solidFill>
                    <a:schemeClr val="tx1"/>
                  </a:solidFill>
                </a:rPr>
                <a:t>tabular data</a:t>
              </a:r>
            </a:p>
            <a:p>
              <a:endParaRPr lang="en-US" sz="1000">
                <a:solidFill>
                  <a:schemeClr val="tx1"/>
                </a:solidFill>
              </a:endParaRPr>
            </a:p>
            <a:p>
              <a:endParaRPr lang="en-US" sz="1000">
                <a:solidFill>
                  <a:schemeClr val="tx1"/>
                </a:solidFill>
              </a:endParaRPr>
            </a:p>
          </p:txBody>
        </p:sp>
        <p:pic>
          <p:nvPicPr>
            <p:cNvPr id="11" name="Picture 2" descr="datamall logo">
              <a:extLst>
                <a:ext uri="{FF2B5EF4-FFF2-40B4-BE49-F238E27FC236}">
                  <a16:creationId xmlns:a16="http://schemas.microsoft.com/office/drawing/2014/main" id="{16575C92-DC14-B217-63D8-C45DF67563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3449" y="2506815"/>
              <a:ext cx="933166" cy="2859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53579EC1-B927-A621-E10E-64D353460BF4}"/>
              </a:ext>
            </a:extLst>
          </p:cNvPr>
          <p:cNvGrpSpPr/>
          <p:nvPr/>
        </p:nvGrpSpPr>
        <p:grpSpPr>
          <a:xfrm>
            <a:off x="1736839" y="3673468"/>
            <a:ext cx="6832952" cy="3150494"/>
            <a:chOff x="739646" y="4790282"/>
            <a:chExt cx="6832952" cy="3150494"/>
          </a:xfrm>
        </p:grpSpPr>
        <p:sp>
          <p:nvSpPr>
            <p:cNvPr id="14" name="Rectangle: Rounded Corners 13">
              <a:extLst>
                <a:ext uri="{FF2B5EF4-FFF2-40B4-BE49-F238E27FC236}">
                  <a16:creationId xmlns:a16="http://schemas.microsoft.com/office/drawing/2014/main" id="{569687F2-BB41-352E-6C0C-1B24641F0055}"/>
                </a:ext>
              </a:extLst>
            </p:cNvPr>
            <p:cNvSpPr/>
            <p:nvPr/>
          </p:nvSpPr>
          <p:spPr>
            <a:xfrm>
              <a:off x="739646" y="4790282"/>
              <a:ext cx="6832952" cy="315049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a:solidFill>
                    <a:schemeClr val="tx1"/>
                  </a:solidFill>
                </a:rPr>
                <a:t>Unstructured Data</a:t>
              </a:r>
            </a:p>
            <a:p>
              <a:r>
                <a:rPr lang="en-US" sz="1000">
                  <a:solidFill>
                    <a:schemeClr val="tx1"/>
                  </a:solidFill>
                </a:rPr>
                <a:t>Sgcarmart.com web scrape</a:t>
              </a:r>
            </a:p>
            <a:p>
              <a:r>
                <a:rPr lang="en-US" sz="1000">
                  <a:solidFill>
                    <a:schemeClr val="tx1"/>
                  </a:solidFill>
                </a:rPr>
                <a:t>images data</a:t>
              </a:r>
            </a:p>
            <a:p>
              <a:endParaRPr lang="en-US" sz="1000">
                <a:solidFill>
                  <a:schemeClr val="tx1"/>
                </a:solidFill>
              </a:endParaRPr>
            </a:p>
            <a:p>
              <a:endParaRPr lang="en-US" sz="1000">
                <a:solidFill>
                  <a:schemeClr val="tx1"/>
                </a:solidFill>
              </a:endParaRPr>
            </a:p>
          </p:txBody>
        </p:sp>
        <p:pic>
          <p:nvPicPr>
            <p:cNvPr id="15" name="Picture 6" descr="Sgcarmart gets all new look and logo; more services planned for the future">
              <a:extLst>
                <a:ext uri="{FF2B5EF4-FFF2-40B4-BE49-F238E27FC236}">
                  <a16:creationId xmlns:a16="http://schemas.microsoft.com/office/drawing/2014/main" id="{6BC79C97-4F07-2D96-AF4D-90A8FCAD4AF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072" b="31151"/>
            <a:stretch/>
          </p:blipFill>
          <p:spPr bwMode="auto">
            <a:xfrm>
              <a:off x="1069565" y="5606897"/>
              <a:ext cx="1197650" cy="325738"/>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a:extLst>
              <a:ext uri="{FF2B5EF4-FFF2-40B4-BE49-F238E27FC236}">
                <a16:creationId xmlns:a16="http://schemas.microsoft.com/office/drawing/2014/main" id="{0588E465-B7B2-07D8-B241-A2BA6A7E43B1}"/>
              </a:ext>
            </a:extLst>
          </p:cNvPr>
          <p:cNvPicPr>
            <a:picLocks noChangeAspect="1"/>
          </p:cNvPicPr>
          <p:nvPr/>
        </p:nvPicPr>
        <p:blipFill rotWithShape="1">
          <a:blip r:embed="rId6"/>
          <a:srcRect b="24692"/>
          <a:stretch/>
        </p:blipFill>
        <p:spPr>
          <a:xfrm>
            <a:off x="3303906" y="1107760"/>
            <a:ext cx="3091242" cy="1816416"/>
          </a:xfrm>
          <a:prstGeom prst="rect">
            <a:avLst/>
          </a:prstGeom>
        </p:spPr>
      </p:pic>
      <p:pic>
        <p:nvPicPr>
          <p:cNvPr id="19" name="Picture 18" descr="A blue car parked on the side of the road&#10;&#10;Description automatically generated with medium confidence">
            <a:extLst>
              <a:ext uri="{FF2B5EF4-FFF2-40B4-BE49-F238E27FC236}">
                <a16:creationId xmlns:a16="http://schemas.microsoft.com/office/drawing/2014/main" id="{E15E7267-45A9-1C71-EAF4-DB7A89EAE0F0}"/>
              </a:ext>
            </a:extLst>
          </p:cNvPr>
          <p:cNvPicPr>
            <a:picLocks noChangeAspect="1"/>
          </p:cNvPicPr>
          <p:nvPr/>
        </p:nvPicPr>
        <p:blipFill>
          <a:blip r:embed="rId7"/>
          <a:stretch>
            <a:fillRect/>
          </a:stretch>
        </p:blipFill>
        <p:spPr>
          <a:xfrm>
            <a:off x="3658433" y="3751348"/>
            <a:ext cx="1956375" cy="1467281"/>
          </a:xfrm>
          <a:prstGeom prst="rect">
            <a:avLst/>
          </a:prstGeom>
        </p:spPr>
      </p:pic>
      <p:pic>
        <p:nvPicPr>
          <p:cNvPr id="31" name="Picture 30" descr="A black sports car parked on a brick road with trees and grass&#10;&#10;Description automatically generated with low confidence">
            <a:extLst>
              <a:ext uri="{FF2B5EF4-FFF2-40B4-BE49-F238E27FC236}">
                <a16:creationId xmlns:a16="http://schemas.microsoft.com/office/drawing/2014/main" id="{A795F64F-29A4-D4E3-A72E-4395A68F8168}"/>
              </a:ext>
            </a:extLst>
          </p:cNvPr>
          <p:cNvPicPr>
            <a:picLocks noChangeAspect="1"/>
          </p:cNvPicPr>
          <p:nvPr/>
        </p:nvPicPr>
        <p:blipFill>
          <a:blip r:embed="rId8"/>
          <a:stretch>
            <a:fillRect/>
          </a:stretch>
        </p:blipFill>
        <p:spPr>
          <a:xfrm>
            <a:off x="5845740" y="3732915"/>
            <a:ext cx="1956375" cy="1467281"/>
          </a:xfrm>
          <a:prstGeom prst="rect">
            <a:avLst/>
          </a:prstGeom>
        </p:spPr>
      </p:pic>
      <p:pic>
        <p:nvPicPr>
          <p:cNvPr id="33" name="Picture 32" descr="A green car parked in front of a building&#10;&#10;Description automatically generated with low confidence">
            <a:extLst>
              <a:ext uri="{FF2B5EF4-FFF2-40B4-BE49-F238E27FC236}">
                <a16:creationId xmlns:a16="http://schemas.microsoft.com/office/drawing/2014/main" id="{98C580EB-90AC-7EE2-E91F-18D60F2E72ED}"/>
              </a:ext>
            </a:extLst>
          </p:cNvPr>
          <p:cNvPicPr>
            <a:picLocks noChangeAspect="1"/>
          </p:cNvPicPr>
          <p:nvPr/>
        </p:nvPicPr>
        <p:blipFill>
          <a:blip r:embed="rId9"/>
          <a:stretch>
            <a:fillRect/>
          </a:stretch>
        </p:blipFill>
        <p:spPr>
          <a:xfrm>
            <a:off x="3648908" y="5292354"/>
            <a:ext cx="1965900" cy="1474425"/>
          </a:xfrm>
          <a:prstGeom prst="rect">
            <a:avLst/>
          </a:prstGeom>
        </p:spPr>
      </p:pic>
      <p:pic>
        <p:nvPicPr>
          <p:cNvPr id="39" name="Picture 38" descr="A red sports car&#10;&#10;Description automatically generated with low confidence">
            <a:extLst>
              <a:ext uri="{FF2B5EF4-FFF2-40B4-BE49-F238E27FC236}">
                <a16:creationId xmlns:a16="http://schemas.microsoft.com/office/drawing/2014/main" id="{AD2EDDFC-D7BF-B022-A70B-6E898D65A9EA}"/>
              </a:ext>
            </a:extLst>
          </p:cNvPr>
          <p:cNvPicPr>
            <a:picLocks noChangeAspect="1"/>
          </p:cNvPicPr>
          <p:nvPr/>
        </p:nvPicPr>
        <p:blipFill>
          <a:blip r:embed="rId10"/>
          <a:stretch>
            <a:fillRect/>
          </a:stretch>
        </p:blipFill>
        <p:spPr>
          <a:xfrm>
            <a:off x="5845740" y="5292354"/>
            <a:ext cx="2391301" cy="1458694"/>
          </a:xfrm>
          <a:prstGeom prst="rect">
            <a:avLst/>
          </a:prstGeom>
        </p:spPr>
      </p:pic>
      <p:pic>
        <p:nvPicPr>
          <p:cNvPr id="41" name="Picture 40">
            <a:extLst>
              <a:ext uri="{FF2B5EF4-FFF2-40B4-BE49-F238E27FC236}">
                <a16:creationId xmlns:a16="http://schemas.microsoft.com/office/drawing/2014/main" id="{7A59523F-7B51-54AD-918B-93F3F8C1D74B}"/>
              </a:ext>
            </a:extLst>
          </p:cNvPr>
          <p:cNvPicPr>
            <a:picLocks noChangeAspect="1"/>
          </p:cNvPicPr>
          <p:nvPr/>
        </p:nvPicPr>
        <p:blipFill rotWithShape="1">
          <a:blip r:embed="rId11"/>
          <a:srcRect b="24599"/>
          <a:stretch/>
        </p:blipFill>
        <p:spPr>
          <a:xfrm>
            <a:off x="6489022" y="1124958"/>
            <a:ext cx="2276683" cy="2354453"/>
          </a:xfrm>
          <a:prstGeom prst="rect">
            <a:avLst/>
          </a:prstGeom>
        </p:spPr>
      </p:pic>
      <p:sp>
        <p:nvSpPr>
          <p:cNvPr id="42" name="Arrow: Right 41">
            <a:extLst>
              <a:ext uri="{FF2B5EF4-FFF2-40B4-BE49-F238E27FC236}">
                <a16:creationId xmlns:a16="http://schemas.microsoft.com/office/drawing/2014/main" id="{C68395C1-C794-256F-E62A-3102BE569387}"/>
              </a:ext>
            </a:extLst>
          </p:cNvPr>
          <p:cNvSpPr/>
          <p:nvPr/>
        </p:nvSpPr>
        <p:spPr>
          <a:xfrm rot="20008199">
            <a:off x="8539470" y="4765967"/>
            <a:ext cx="1272719" cy="253683"/>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pic>
        <p:nvPicPr>
          <p:cNvPr id="43" name="Picture 2" descr="Covid-19 Analysis with BigData Applications – Part 3 - Sajjan's Blog">
            <a:extLst>
              <a:ext uri="{FF2B5EF4-FFF2-40B4-BE49-F238E27FC236}">
                <a16:creationId xmlns:a16="http://schemas.microsoft.com/office/drawing/2014/main" id="{52399437-4B25-D829-7AA4-38DA87BE64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82816" y="4308419"/>
            <a:ext cx="1121657" cy="716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4" name="Picture 2" descr="Covid-19 Analysis with BigData Applications – Part 3 - Sajjan's Blog">
            <a:extLst>
              <a:ext uri="{FF2B5EF4-FFF2-40B4-BE49-F238E27FC236}">
                <a16:creationId xmlns:a16="http://schemas.microsoft.com/office/drawing/2014/main" id="{3C161A6F-D506-2B89-5C67-D7A124C55E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54439" y="2428466"/>
            <a:ext cx="1121657" cy="716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3" name="Group 52">
            <a:extLst>
              <a:ext uri="{FF2B5EF4-FFF2-40B4-BE49-F238E27FC236}">
                <a16:creationId xmlns:a16="http://schemas.microsoft.com/office/drawing/2014/main" id="{3EF6DFB7-B72F-57EF-BAEC-67DBEA7D5406}"/>
              </a:ext>
            </a:extLst>
          </p:cNvPr>
          <p:cNvGrpSpPr/>
          <p:nvPr/>
        </p:nvGrpSpPr>
        <p:grpSpPr>
          <a:xfrm>
            <a:off x="8765705" y="1371672"/>
            <a:ext cx="2930289" cy="716614"/>
            <a:chOff x="8765705" y="1371672"/>
            <a:chExt cx="2930289" cy="716614"/>
          </a:xfrm>
        </p:grpSpPr>
        <p:pic>
          <p:nvPicPr>
            <p:cNvPr id="45" name="Picture 12" descr="icon-tableau - Online Training Hub for Data Analytics &amp; Data Science Courses">
              <a:extLst>
                <a:ext uri="{FF2B5EF4-FFF2-40B4-BE49-F238E27FC236}">
                  <a16:creationId xmlns:a16="http://schemas.microsoft.com/office/drawing/2014/main" id="{3A354EA9-4590-6994-DD65-F92B3B1B63B6}"/>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22875" b="69875" l="6375" r="94750">
                          <a14:foregroundMark x1="43000" y1="43125" x2="43000" y2="43125"/>
                          <a14:foregroundMark x1="43000" y1="43125" x2="43000" y2="43125"/>
                          <a14:foregroundMark x1="43250" y1="42875" x2="43250" y2="42875"/>
                          <a14:foregroundMark x1="43250" y1="42750" x2="43250" y2="42750"/>
                          <a14:foregroundMark x1="43250" y1="42750" x2="43250" y2="42750"/>
                          <a14:foregroundMark x1="43250" y1="42750" x2="43250" y2="42750"/>
                          <a14:foregroundMark x1="45750" y1="42875" x2="45750" y2="42875"/>
                          <a14:foregroundMark x1="45750" y1="42875" x2="45750" y2="42875"/>
                          <a14:foregroundMark x1="14875" y1="64500" x2="14875" y2="64500"/>
                          <a14:foregroundMark x1="14875" y1="64375" x2="14875" y2="64375"/>
                          <a14:foregroundMark x1="14375" y1="64625" x2="14375" y2="64625"/>
                          <a14:foregroundMark x1="14375" y1="64625" x2="14375" y2="64625"/>
                          <a14:foregroundMark x1="10750" y1="63500" x2="10750" y2="63500"/>
                          <a14:foregroundMark x1="10750" y1="63500" x2="10750" y2="63500"/>
                          <a14:foregroundMark x1="8250" y1="64375" x2="8250" y2="64375"/>
                          <a14:foregroundMark x1="8250" y1="64375" x2="8250" y2="64375"/>
                          <a14:foregroundMark x1="6375" y1="64375" x2="6375" y2="64375"/>
                          <a14:foregroundMark x1="6375" y1="64375" x2="6375" y2="64375"/>
                          <a14:foregroundMark x1="25250" y1="63375" x2="25250" y2="63375"/>
                          <a14:foregroundMark x1="25375" y1="63375" x2="25375" y2="63375"/>
                          <a14:foregroundMark x1="28250" y1="63000" x2="28250" y2="63000"/>
                          <a14:foregroundMark x1="28250" y1="63000" x2="28250" y2="63000"/>
                          <a14:foregroundMark x1="37375" y1="62625" x2="37375" y2="62625"/>
                          <a14:foregroundMark x1="37375" y1="62625" x2="37375" y2="62625"/>
                          <a14:foregroundMark x1="50125" y1="62750" x2="50125" y2="62750"/>
                          <a14:foregroundMark x1="50125" y1="62750" x2="50125" y2="62750"/>
                          <a14:foregroundMark x1="57375" y1="65875" x2="57375" y2="65875"/>
                          <a14:foregroundMark x1="57375" y1="65875" x2="57375" y2="65875"/>
                          <a14:foregroundMark x1="77500" y1="65500" x2="77500" y2="65500"/>
                          <a14:foregroundMark x1="77500" y1="65500" x2="77500" y2="65500"/>
                          <a14:foregroundMark x1="84750" y1="64625" x2="84750" y2="64625"/>
                          <a14:foregroundMark x1="84750" y1="64625" x2="84750" y2="64625"/>
                          <a14:foregroundMark x1="94750" y1="63750" x2="94750" y2="63750"/>
                          <a14:foregroundMark x1="50250" y1="46750" x2="50250" y2="46750"/>
                          <a14:foregroundMark x1="50250" y1="46750" x2="50250" y2="46750"/>
                          <a14:foregroundMark x1="50500" y1="47500" x2="50500" y2="47500"/>
                          <a14:foregroundMark x1="50500" y1="47500" x2="50500" y2="47500"/>
                          <a14:foregroundMark x1="49125" y1="47125" x2="49125" y2="47125"/>
                          <a14:foregroundMark x1="49125" y1="47125" x2="49125" y2="47125"/>
                          <a14:foregroundMark x1="57750" y1="40250" x2="57750" y2="40250"/>
                          <a14:foregroundMark x1="57750" y1="40125" x2="57750" y2="40125"/>
                          <a14:foregroundMark x1="61625" y1="34250" x2="61625" y2="34250"/>
                          <a14:foregroundMark x1="61625" y1="34250" x2="61625" y2="34250"/>
                          <a14:foregroundMark x1="57625" y1="27750" x2="57625" y2="27750"/>
                          <a14:foregroundMark x1="57625" y1="27750" x2="57625" y2="27750"/>
                          <a14:foregroundMark x1="57500" y1="26625" x2="57500" y2="26625"/>
                          <a14:foregroundMark x1="57500" y1="26625" x2="57500" y2="26625"/>
                          <a14:foregroundMark x1="57500" y1="30750" x2="57500" y2="30750"/>
                          <a14:foregroundMark x1="57500" y1="30750" x2="57500" y2="30750"/>
                          <a14:foregroundMark x1="59750" y1="29375" x2="59750" y2="29375"/>
                          <a14:foregroundMark x1="59750" y1="29375" x2="59750" y2="29375"/>
                          <a14:foregroundMark x1="57625" y1="43625" x2="57625" y2="43625"/>
                          <a14:foregroundMark x1="57625" y1="43625" x2="57625" y2="43625"/>
                          <a14:foregroundMark x1="50125" y1="25375" x2="50125" y2="25375"/>
                          <a14:foregroundMark x1="50125" y1="25125" x2="50125" y2="25125"/>
                          <a14:foregroundMark x1="42625" y1="29875" x2="42625" y2="29875"/>
                          <a14:foregroundMark x1="42625" y1="29875" x2="42625" y2="29875"/>
                          <a14:foregroundMark x1="43250" y1="28625" x2="43250" y2="28625"/>
                          <a14:foregroundMark x1="38875" y1="36625" x2="38875" y2="36625"/>
                          <a14:foregroundMark x1="38875" y1="36625" x2="38875" y2="36625"/>
                          <a14:foregroundMark x1="26125" y1="63000" x2="26125" y2="63000"/>
                          <a14:foregroundMark x1="26125" y1="63000" x2="26125" y2="63000"/>
                          <a14:foregroundMark x1="28250" y1="63750" x2="28250" y2="63750"/>
                          <a14:foregroundMark x1="28250" y1="63750" x2="28250" y2="63750"/>
                          <a14:foregroundMark x1="28500" y1="65625" x2="28500" y2="65625"/>
                          <a14:foregroundMark x1="28500" y1="65625" x2="28500" y2="65625"/>
                          <a14:foregroundMark x1="28000" y1="69500" x2="28000" y2="69500"/>
                          <a14:foregroundMark x1="27875" y1="69500" x2="27875" y2="69500"/>
                          <a14:foregroundMark x1="42500" y1="26875" x2="42500" y2="26875"/>
                          <a14:foregroundMark x1="42500" y1="26875" x2="42500" y2="26875"/>
                          <a14:foregroundMark x1="41125" y1="63375" x2="41125" y2="63375"/>
                          <a14:foregroundMark x1="41125" y1="63375" x2="41125" y2="63375"/>
                          <a14:foregroundMark x1="37375" y1="62000" x2="37375" y2="62000"/>
                          <a14:foregroundMark x1="37375" y1="62000" x2="37375" y2="62000"/>
                          <a14:foregroundMark x1="37375" y1="58000" x2="37375" y2="58000"/>
                          <a14:foregroundMark x1="43000" y1="68250" x2="43000" y2="68250"/>
                          <a14:foregroundMark x1="50250" y1="63250" x2="50250" y2="63250"/>
                          <a14:foregroundMark x1="50250" y1="63250" x2="50250" y2="63250"/>
                          <a14:foregroundMark x1="50125" y1="65625" x2="50125" y2="65625"/>
                          <a14:foregroundMark x1="50125" y1="65625" x2="50125" y2="65625"/>
                          <a14:foregroundMark x1="58500" y1="65750" x2="58500" y2="65750"/>
                          <a14:foregroundMark x1="58500" y1="65750" x2="58500" y2="65750"/>
                          <a14:foregroundMark x1="59750" y1="65875" x2="59750" y2="65875"/>
                          <a14:foregroundMark x1="59750" y1="65875" x2="59750" y2="65875"/>
                          <a14:foregroundMark x1="71375" y1="64625" x2="71375" y2="64625"/>
                          <a14:foregroundMark x1="71375" y1="64625" x2="71375" y2="64625"/>
                          <a14:foregroundMark x1="75875" y1="63125" x2="75875" y2="63125"/>
                          <a14:foregroundMark x1="75875" y1="63125" x2="75875" y2="63125"/>
                          <a14:foregroundMark x1="84750" y1="64000" x2="84750" y2="64000"/>
                          <a14:foregroundMark x1="84750" y1="64000" x2="84750" y2="64000"/>
                          <a14:foregroundMark x1="90875" y1="64125" x2="90875" y2="64125"/>
                          <a14:foregroundMark x1="90875" y1="64125" x2="90875" y2="64125"/>
                        </a14:backgroundRemoval>
                      </a14:imgEffect>
                    </a14:imgLayer>
                  </a14:imgProps>
                </a:ext>
                <a:ext uri="{28A0092B-C50C-407E-A947-70E740481C1C}">
                  <a14:useLocalDpi xmlns:a14="http://schemas.microsoft.com/office/drawing/2010/main" val="0"/>
                </a:ext>
              </a:extLst>
            </a:blip>
            <a:srcRect t="17079" b="24141"/>
            <a:stretch/>
          </p:blipFill>
          <p:spPr bwMode="auto">
            <a:xfrm>
              <a:off x="10476868" y="1371672"/>
              <a:ext cx="1219126" cy="7166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8F24DD50-62C1-D238-1FA9-53FC94F2DC31}"/>
                </a:ext>
              </a:extLst>
            </p:cNvPr>
            <p:cNvCxnSpPr>
              <a:cxnSpLocks/>
              <a:endCxn id="45" idx="1"/>
            </p:cNvCxnSpPr>
            <p:nvPr/>
          </p:nvCxnSpPr>
          <p:spPr>
            <a:xfrm>
              <a:off x="8765705" y="1729979"/>
              <a:ext cx="171116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7FC6287D-D6F2-72F6-997D-4AEEF4E92FF7}"/>
                </a:ext>
              </a:extLst>
            </p:cNvPr>
            <p:cNvSpPr txBox="1"/>
            <p:nvPr/>
          </p:nvSpPr>
          <p:spPr>
            <a:xfrm>
              <a:off x="8776177" y="1395812"/>
              <a:ext cx="1673856" cy="2616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sz="1100" b="1">
                  <a:solidFill>
                    <a:schemeClr val="bg1"/>
                  </a:solidFill>
                </a:rPr>
                <a:t>Currently consumed by</a:t>
              </a:r>
            </a:p>
          </p:txBody>
        </p:sp>
      </p:grpSp>
      <p:grpSp>
        <p:nvGrpSpPr>
          <p:cNvPr id="62" name="Group 61">
            <a:extLst>
              <a:ext uri="{FF2B5EF4-FFF2-40B4-BE49-F238E27FC236}">
                <a16:creationId xmlns:a16="http://schemas.microsoft.com/office/drawing/2014/main" id="{369D1850-9270-FC83-24FA-AC245DB160A0}"/>
              </a:ext>
            </a:extLst>
          </p:cNvPr>
          <p:cNvGrpSpPr/>
          <p:nvPr/>
        </p:nvGrpSpPr>
        <p:grpSpPr>
          <a:xfrm>
            <a:off x="8610600" y="4908905"/>
            <a:ext cx="3555724" cy="1876924"/>
            <a:chOff x="8610600" y="4908905"/>
            <a:chExt cx="3555724" cy="1876924"/>
          </a:xfrm>
        </p:grpSpPr>
        <p:sp>
          <p:nvSpPr>
            <p:cNvPr id="56" name="Rectangle: Rounded Corners 55">
              <a:extLst>
                <a:ext uri="{FF2B5EF4-FFF2-40B4-BE49-F238E27FC236}">
                  <a16:creationId xmlns:a16="http://schemas.microsoft.com/office/drawing/2014/main" id="{C5C86D6D-563C-B71B-A514-1DBECF755A9F}"/>
                </a:ext>
              </a:extLst>
            </p:cNvPr>
            <p:cNvSpPr/>
            <p:nvPr/>
          </p:nvSpPr>
          <p:spPr>
            <a:xfrm>
              <a:off x="10455161" y="4908905"/>
              <a:ext cx="1711163" cy="1876924"/>
            </a:xfrm>
            <a:prstGeom prst="roundRect">
              <a:avLst/>
            </a:prstGeom>
          </p:spPr>
          <p:style>
            <a:lnRef idx="3">
              <a:schemeClr val="lt1"/>
            </a:lnRef>
            <a:fillRef idx="1">
              <a:schemeClr val="dk1"/>
            </a:fillRef>
            <a:effectRef idx="1">
              <a:schemeClr val="dk1"/>
            </a:effectRef>
            <a:fontRef idx="minor">
              <a:schemeClr val="lt1"/>
            </a:fontRef>
          </p:style>
          <p:txBody>
            <a:bodyPr rtlCol="0" anchor="t"/>
            <a:lstStyle/>
            <a:p>
              <a:pPr algn="ctr"/>
              <a:r>
                <a:rPr lang="en-US" sz="1100" b="1">
                  <a:solidFill>
                    <a:schemeClr val="bg1"/>
                  </a:solidFill>
                </a:rPr>
                <a:t>Deep Learning program</a:t>
              </a:r>
              <a:endParaRPr lang="en-US" sz="1100"/>
            </a:p>
          </p:txBody>
        </p:sp>
        <p:cxnSp>
          <p:nvCxnSpPr>
            <p:cNvPr id="54" name="Straight Arrow Connector 53">
              <a:extLst>
                <a:ext uri="{FF2B5EF4-FFF2-40B4-BE49-F238E27FC236}">
                  <a16:creationId xmlns:a16="http://schemas.microsoft.com/office/drawing/2014/main" id="{33C3C310-0D5F-64F7-2A15-3E5CF552C062}"/>
                </a:ext>
              </a:extLst>
            </p:cNvPr>
            <p:cNvCxnSpPr>
              <a:cxnSpLocks/>
              <a:endCxn id="56" idx="1"/>
            </p:cNvCxnSpPr>
            <p:nvPr/>
          </p:nvCxnSpPr>
          <p:spPr>
            <a:xfrm>
              <a:off x="8610600" y="5847367"/>
              <a:ext cx="1844561" cy="0"/>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B2A159F-22E3-4303-D33F-4FDE8A171037}"/>
                </a:ext>
              </a:extLst>
            </p:cNvPr>
            <p:cNvSpPr txBox="1"/>
            <p:nvPr/>
          </p:nvSpPr>
          <p:spPr>
            <a:xfrm>
              <a:off x="8651100" y="5560379"/>
              <a:ext cx="1667444" cy="230832"/>
            </a:xfrm>
            <a:prstGeom prst="rect">
              <a:avLst/>
            </a:prstGeom>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900" b="1">
                  <a:solidFill>
                    <a:schemeClr val="bg1"/>
                  </a:solidFill>
                </a:rPr>
                <a:t>planned to be consumed by</a:t>
              </a:r>
            </a:p>
          </p:txBody>
        </p:sp>
        <p:pic>
          <p:nvPicPr>
            <p:cNvPr id="1028" name="Picture 4" descr="Deploy A Locally Trained Model In Cloud Using AWS SageMaker | by ...">
              <a:extLst>
                <a:ext uri="{FF2B5EF4-FFF2-40B4-BE49-F238E27FC236}">
                  <a16:creationId xmlns:a16="http://schemas.microsoft.com/office/drawing/2014/main" id="{5BCE8B5A-D116-E820-A72C-668E6224EF6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69220" y="5463998"/>
              <a:ext cx="951977" cy="4896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eras vs TensorFlow vs PyTorch en el Deep Learning | Viatea">
              <a:extLst>
                <a:ext uri="{FF2B5EF4-FFF2-40B4-BE49-F238E27FC236}">
                  <a16:creationId xmlns:a16="http://schemas.microsoft.com/office/drawing/2014/main" id="{42161B74-A529-B6D5-42C2-ABA314DBC8E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677154" y="6058059"/>
              <a:ext cx="1353292" cy="4341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6262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a:highlight>
                  <a:srgbClr val="FFFF00"/>
                </a:highlight>
              </a:rPr>
              <a:t>Data processing flow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b="1">
                <a:solidFill>
                  <a:schemeClr val="bg1"/>
                </a:solidFill>
                <a:highlight>
                  <a:srgbClr val="000080"/>
                </a:highlight>
              </a:rPr>
              <a:t>DATA VALIDATION</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lstStyle/>
          <a:p>
            <a:r>
              <a:rPr lang="en-ZA"/>
              <a:t>USING GREAT EXPECTATIONS</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b="1">
                <a:solidFill>
                  <a:schemeClr val="bg1"/>
                </a:solidFill>
                <a:highlight>
                  <a:srgbClr val="000080"/>
                </a:highlight>
              </a:rPr>
              <a:t>DATA ROLLUP</a:t>
            </a:r>
            <a:endParaRPr lang="en-US" b="1">
              <a:solidFill>
                <a:schemeClr val="bg1"/>
              </a:solidFill>
              <a:highlight>
                <a:srgbClr val="000080"/>
              </a:highlight>
            </a:endParaRPr>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a:t>TO REDUCE SPARSITY (TO HELP BUILD A MORE EFFECTIVE RECOMMENDER SYSTEM)</a:t>
            </a:r>
            <a:endParaRPr lang="en-US"/>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b="1">
                <a:solidFill>
                  <a:schemeClr val="bg1"/>
                </a:solidFill>
                <a:highlight>
                  <a:srgbClr val="000080"/>
                </a:highlight>
              </a:rPr>
              <a:t>DATA CLEANING</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a:t>CARRIED OUT IN PYTHON CODE</a:t>
            </a:r>
            <a:endParaRPr lang="en-US"/>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a:highlight>
                  <a:srgbClr val="FFFF00"/>
                </a:highlight>
              </a:rPr>
              <a:t>FEATURE ENGINEERING</a:t>
            </a:r>
            <a:endParaRPr lang="en-US">
              <a:highlight>
                <a:srgbClr val="FFFF00"/>
              </a:highlight>
            </a:endParaRPr>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a:t>Designed with the help and input of architecture experts in the field </a:t>
            </a:r>
            <a:endParaRPr lang="en-US"/>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a:p>
        </p:txBody>
      </p:sp>
      <p:pic>
        <p:nvPicPr>
          <p:cNvPr id="1026" name="Picture 2" descr="Great Expectations (for your data...) | Full Stack Chronicles">
            <a:extLst>
              <a:ext uri="{FF2B5EF4-FFF2-40B4-BE49-F238E27FC236}">
                <a16:creationId xmlns:a16="http://schemas.microsoft.com/office/drawing/2014/main" id="{5FC6EADA-E089-D36D-A161-7E4815FAB7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721" y="1869834"/>
            <a:ext cx="867093" cy="96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2177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4. RCS &amp; Evaluation</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184890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F96C1C-04E5-E757-E584-85C80116C278}"/>
              </a:ext>
            </a:extLst>
          </p:cNvPr>
          <p:cNvPicPr>
            <a:picLocks noChangeAspect="1"/>
          </p:cNvPicPr>
          <p:nvPr/>
        </p:nvPicPr>
        <p:blipFill>
          <a:blip r:embed="rId3"/>
          <a:stretch>
            <a:fillRect/>
          </a:stretch>
        </p:blipFill>
        <p:spPr>
          <a:xfrm>
            <a:off x="6248685" y="1830471"/>
            <a:ext cx="4677942" cy="2865353"/>
          </a:xfrm>
          <a:prstGeom prst="rect">
            <a:avLst/>
          </a:prstGeom>
        </p:spPr>
      </p:pic>
    </p:spTree>
    <p:extLst>
      <p:ext uri="{BB962C8B-B14F-4D97-AF65-F5344CB8AC3E}">
        <p14:creationId xmlns:p14="http://schemas.microsoft.com/office/powerpoint/2010/main" val="14761372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E033C-B39B-D93D-6730-91CA2BC5028F}"/>
              </a:ext>
            </a:extLst>
          </p:cNvPr>
          <p:cNvSpPr>
            <a:spLocks noGrp="1"/>
          </p:cNvSpPr>
          <p:nvPr>
            <p:ph type="title"/>
          </p:nvPr>
        </p:nvSpPr>
        <p:spPr>
          <a:xfrm>
            <a:off x="2339412" y="-2603"/>
            <a:ext cx="7471434" cy="1325563"/>
          </a:xfrm>
        </p:spPr>
        <p:txBody>
          <a:bodyPr/>
          <a:lstStyle/>
          <a:p>
            <a:r>
              <a:rPr lang="en-US"/>
              <a:t>Buyer’s purchase journey</a:t>
            </a:r>
          </a:p>
        </p:txBody>
      </p:sp>
      <p:sp>
        <p:nvSpPr>
          <p:cNvPr id="4" name="Slide Number Placeholder 3">
            <a:extLst>
              <a:ext uri="{FF2B5EF4-FFF2-40B4-BE49-F238E27FC236}">
                <a16:creationId xmlns:a16="http://schemas.microsoft.com/office/drawing/2014/main" id="{B7BF70AA-9C97-F5B4-45F4-5AE5CF4639C6}"/>
              </a:ext>
            </a:extLst>
          </p:cNvPr>
          <p:cNvSpPr>
            <a:spLocks noGrp="1"/>
          </p:cNvSpPr>
          <p:nvPr>
            <p:ph type="sldNum" sz="quarter" idx="12"/>
          </p:nvPr>
        </p:nvSpPr>
        <p:spPr/>
        <p:txBody>
          <a:bodyPr/>
          <a:lstStyle/>
          <a:p>
            <a:fld id="{19B51A1E-902D-48AF-9020-955120F399B6}" type="slidenum">
              <a:rPr lang="en-ZA" smtClean="0"/>
              <a:pPr/>
              <a:t>20</a:t>
            </a:fld>
            <a:endParaRPr lang="en-ZA"/>
          </a:p>
        </p:txBody>
      </p:sp>
      <p:grpSp>
        <p:nvGrpSpPr>
          <p:cNvPr id="5" name="Group 4">
            <a:extLst>
              <a:ext uri="{FF2B5EF4-FFF2-40B4-BE49-F238E27FC236}">
                <a16:creationId xmlns:a16="http://schemas.microsoft.com/office/drawing/2014/main" id="{D0785B9A-D2D3-D326-D108-DFEB3E513B03}"/>
              </a:ext>
            </a:extLst>
          </p:cNvPr>
          <p:cNvGrpSpPr/>
          <p:nvPr/>
        </p:nvGrpSpPr>
        <p:grpSpPr>
          <a:xfrm>
            <a:off x="906018" y="2328722"/>
            <a:ext cx="1989640" cy="3182947"/>
            <a:chOff x="906018" y="2328722"/>
            <a:chExt cx="1989640" cy="3182947"/>
          </a:xfrm>
        </p:grpSpPr>
        <p:pic>
          <p:nvPicPr>
            <p:cNvPr id="37" name="Graphic 36" descr="Users outline">
              <a:extLst>
                <a:ext uri="{FF2B5EF4-FFF2-40B4-BE49-F238E27FC236}">
                  <a16:creationId xmlns:a16="http://schemas.microsoft.com/office/drawing/2014/main" id="{A63AADCA-FA80-54D0-DBF0-AC6C444114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5800" y="2328722"/>
              <a:ext cx="1449218" cy="1449218"/>
            </a:xfrm>
            <a:prstGeom prst="rect">
              <a:avLst/>
            </a:prstGeom>
          </p:spPr>
        </p:pic>
        <p:pic>
          <p:nvPicPr>
            <p:cNvPr id="43" name="Graphic 42" descr="Car with solid fill">
              <a:extLst>
                <a:ext uri="{FF2B5EF4-FFF2-40B4-BE49-F238E27FC236}">
                  <a16:creationId xmlns:a16="http://schemas.microsoft.com/office/drawing/2014/main" id="{335B1B8D-D9A7-A9C1-A2C1-611F29D95B5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74312" y="3391305"/>
              <a:ext cx="767953" cy="767953"/>
            </a:xfrm>
            <a:prstGeom prst="rect">
              <a:avLst/>
            </a:prstGeom>
          </p:spPr>
        </p:pic>
        <p:pic>
          <p:nvPicPr>
            <p:cNvPr id="45" name="Graphic 44" descr="Car outline">
              <a:extLst>
                <a:ext uri="{FF2B5EF4-FFF2-40B4-BE49-F238E27FC236}">
                  <a16:creationId xmlns:a16="http://schemas.microsoft.com/office/drawing/2014/main" id="{913C9D70-0B7B-88A9-AE77-5A656B9BA9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158" y="3424380"/>
              <a:ext cx="701804" cy="701804"/>
            </a:xfrm>
            <a:prstGeom prst="rect">
              <a:avLst/>
            </a:prstGeom>
          </p:spPr>
        </p:pic>
        <p:pic>
          <p:nvPicPr>
            <p:cNvPr id="47" name="Graphic 46" descr="Race Car outline">
              <a:extLst>
                <a:ext uri="{FF2B5EF4-FFF2-40B4-BE49-F238E27FC236}">
                  <a16:creationId xmlns:a16="http://schemas.microsoft.com/office/drawing/2014/main" id="{19259EAF-B62D-38A1-0206-86F7FAC2ADA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7163" y="3910614"/>
              <a:ext cx="914400" cy="914400"/>
            </a:xfrm>
            <a:prstGeom prst="rect">
              <a:avLst/>
            </a:prstGeom>
          </p:spPr>
        </p:pic>
        <p:pic>
          <p:nvPicPr>
            <p:cNvPr id="49" name="Graphic 48" descr="Race Car with solid fill">
              <a:extLst>
                <a:ext uri="{FF2B5EF4-FFF2-40B4-BE49-F238E27FC236}">
                  <a16:creationId xmlns:a16="http://schemas.microsoft.com/office/drawing/2014/main" id="{ADBB3C46-164E-67A8-5639-B98622928F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943102" y="3910614"/>
              <a:ext cx="914400" cy="914400"/>
            </a:xfrm>
            <a:prstGeom prst="rect">
              <a:avLst/>
            </a:prstGeom>
          </p:spPr>
        </p:pic>
        <p:pic>
          <p:nvPicPr>
            <p:cNvPr id="51" name="Graphic 50" descr="Electric car with solid fill">
              <a:extLst>
                <a:ext uri="{FF2B5EF4-FFF2-40B4-BE49-F238E27FC236}">
                  <a16:creationId xmlns:a16="http://schemas.microsoft.com/office/drawing/2014/main" id="{217AEF50-05CA-C805-CE24-37770D8EFC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981258" y="4597269"/>
              <a:ext cx="914400" cy="914400"/>
            </a:xfrm>
            <a:prstGeom prst="rect">
              <a:avLst/>
            </a:prstGeom>
          </p:spPr>
        </p:pic>
        <p:pic>
          <p:nvPicPr>
            <p:cNvPr id="53" name="Graphic 52" descr="Electric car outline">
              <a:extLst>
                <a:ext uri="{FF2B5EF4-FFF2-40B4-BE49-F238E27FC236}">
                  <a16:creationId xmlns:a16="http://schemas.microsoft.com/office/drawing/2014/main" id="{3E3F447D-BEFC-707A-6C50-5CA49D13CAA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6018" y="4524386"/>
              <a:ext cx="914400" cy="914400"/>
            </a:xfrm>
            <a:prstGeom prst="rect">
              <a:avLst/>
            </a:prstGeom>
          </p:spPr>
        </p:pic>
      </p:grpSp>
      <p:grpSp>
        <p:nvGrpSpPr>
          <p:cNvPr id="8" name="Group 7">
            <a:extLst>
              <a:ext uri="{FF2B5EF4-FFF2-40B4-BE49-F238E27FC236}">
                <a16:creationId xmlns:a16="http://schemas.microsoft.com/office/drawing/2014/main" id="{B53C9675-9CEF-4142-D199-5DC634DA039D}"/>
              </a:ext>
            </a:extLst>
          </p:cNvPr>
          <p:cNvGrpSpPr/>
          <p:nvPr/>
        </p:nvGrpSpPr>
        <p:grpSpPr>
          <a:xfrm>
            <a:off x="4911311" y="2696060"/>
            <a:ext cx="2437806" cy="1949902"/>
            <a:chOff x="4911311" y="2696060"/>
            <a:chExt cx="2437806" cy="1949902"/>
          </a:xfrm>
        </p:grpSpPr>
        <p:pic>
          <p:nvPicPr>
            <p:cNvPr id="55" name="Graphic 54" descr="Money outline">
              <a:extLst>
                <a:ext uri="{FF2B5EF4-FFF2-40B4-BE49-F238E27FC236}">
                  <a16:creationId xmlns:a16="http://schemas.microsoft.com/office/drawing/2014/main" id="{A21AE1EE-9117-89FC-79A9-74ECD62DA4F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434717" y="3317847"/>
              <a:ext cx="914400" cy="914400"/>
            </a:xfrm>
            <a:prstGeom prst="rect">
              <a:avLst/>
            </a:prstGeom>
          </p:spPr>
        </p:pic>
        <p:pic>
          <p:nvPicPr>
            <p:cNvPr id="57" name="Graphic 56" descr="Label outline">
              <a:extLst>
                <a:ext uri="{FF2B5EF4-FFF2-40B4-BE49-F238E27FC236}">
                  <a16:creationId xmlns:a16="http://schemas.microsoft.com/office/drawing/2014/main" id="{E4185D39-4D4B-FCB1-CB21-F7D971D572B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911311" y="3093948"/>
              <a:ext cx="914400" cy="914400"/>
            </a:xfrm>
            <a:prstGeom prst="rect">
              <a:avLst/>
            </a:prstGeom>
          </p:spPr>
        </p:pic>
        <p:pic>
          <p:nvPicPr>
            <p:cNvPr id="59" name="Graphic 58" descr="Thought bubble outline">
              <a:extLst>
                <a:ext uri="{FF2B5EF4-FFF2-40B4-BE49-F238E27FC236}">
                  <a16:creationId xmlns:a16="http://schemas.microsoft.com/office/drawing/2014/main" id="{215DF434-8A40-0FEA-2AAF-0F379DE62C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737898" y="2696060"/>
              <a:ext cx="914400" cy="914400"/>
            </a:xfrm>
            <a:prstGeom prst="rect">
              <a:avLst/>
            </a:prstGeom>
          </p:spPr>
        </p:pic>
        <p:pic>
          <p:nvPicPr>
            <p:cNvPr id="63" name="Graphic 62" descr="Car Wash outline">
              <a:extLst>
                <a:ext uri="{FF2B5EF4-FFF2-40B4-BE49-F238E27FC236}">
                  <a16:creationId xmlns:a16="http://schemas.microsoft.com/office/drawing/2014/main" id="{6ACF08E0-7BD4-FE74-0BE1-7787FBAB902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544226" y="3731562"/>
              <a:ext cx="914400" cy="914400"/>
            </a:xfrm>
            <a:prstGeom prst="rect">
              <a:avLst/>
            </a:prstGeom>
          </p:spPr>
        </p:pic>
      </p:grpSp>
      <p:pic>
        <p:nvPicPr>
          <p:cNvPr id="64" name="Graphic 63" descr="Car outline">
            <a:extLst>
              <a:ext uri="{FF2B5EF4-FFF2-40B4-BE49-F238E27FC236}">
                <a16:creationId xmlns:a16="http://schemas.microsoft.com/office/drawing/2014/main" id="{FE74A351-F4BD-47B0-CED6-D767091A46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78676" y="2796413"/>
            <a:ext cx="1059612" cy="1059612"/>
          </a:xfrm>
          <a:prstGeom prst="rect">
            <a:avLst/>
          </a:prstGeom>
        </p:spPr>
      </p:pic>
      <p:pic>
        <p:nvPicPr>
          <p:cNvPr id="65" name="Graphic 64" descr="Electric car outline">
            <a:extLst>
              <a:ext uri="{FF2B5EF4-FFF2-40B4-BE49-F238E27FC236}">
                <a16:creationId xmlns:a16="http://schemas.microsoft.com/office/drawing/2014/main" id="{5CD018BE-CF91-1452-5038-94444C6F464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951738" y="4063116"/>
            <a:ext cx="1113486" cy="1113486"/>
          </a:xfrm>
          <a:prstGeom prst="rect">
            <a:avLst/>
          </a:prstGeom>
        </p:spPr>
      </p:pic>
      <p:sp>
        <p:nvSpPr>
          <p:cNvPr id="66" name="Text Placeholder 6">
            <a:extLst>
              <a:ext uri="{FF2B5EF4-FFF2-40B4-BE49-F238E27FC236}">
                <a16:creationId xmlns:a16="http://schemas.microsoft.com/office/drawing/2014/main" id="{EBD1D1B5-CB7A-3358-8C52-E3F22E6079FB}"/>
              </a:ext>
            </a:extLst>
          </p:cNvPr>
          <p:cNvSpPr txBox="1">
            <a:spLocks/>
          </p:cNvSpPr>
          <p:nvPr/>
        </p:nvSpPr>
        <p:spPr>
          <a:xfrm>
            <a:off x="776178" y="1285427"/>
            <a:ext cx="3144939" cy="1130320"/>
          </a:xfrm>
          <a:prstGeom prst="rect">
            <a:avLst/>
          </a:prstGeom>
          <a:ln w="57150"/>
        </p:spPr>
        <p:style>
          <a:lnRef idx="2">
            <a:schemeClr val="accent1"/>
          </a:lnRef>
          <a:fillRef idx="1">
            <a:schemeClr val="lt1"/>
          </a:fillRef>
          <a:effectRef idx="0">
            <a:schemeClr val="accent1"/>
          </a:effectRef>
          <a:fontRef idx="minor">
            <a:schemeClr val="dk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t>Buyer is motivated to buy a car</a:t>
            </a:r>
          </a:p>
          <a:p>
            <a:pPr marL="0" indent="0" algn="ctr">
              <a:buNone/>
            </a:pPr>
            <a:r>
              <a:rPr lang="en-US" sz="1400" b="1"/>
              <a:t>Or at least keeping a lookout for potential purchase</a:t>
            </a:r>
          </a:p>
        </p:txBody>
      </p:sp>
      <p:sp>
        <p:nvSpPr>
          <p:cNvPr id="67" name="Text Placeholder 6">
            <a:extLst>
              <a:ext uri="{FF2B5EF4-FFF2-40B4-BE49-F238E27FC236}">
                <a16:creationId xmlns:a16="http://schemas.microsoft.com/office/drawing/2014/main" id="{2475779D-8659-1B41-4A81-01670C6FDD53}"/>
              </a:ext>
            </a:extLst>
          </p:cNvPr>
          <p:cNvSpPr txBox="1">
            <a:spLocks/>
          </p:cNvSpPr>
          <p:nvPr/>
        </p:nvSpPr>
        <p:spPr>
          <a:xfrm>
            <a:off x="4820360" y="1282028"/>
            <a:ext cx="3444950" cy="1130320"/>
          </a:xfrm>
          <a:prstGeom prst="rect">
            <a:avLst/>
          </a:prstGeom>
          <a:ln w="57150"/>
        </p:spPr>
        <p:style>
          <a:lnRef idx="2">
            <a:schemeClr val="accent1"/>
          </a:lnRef>
          <a:fillRef idx="1">
            <a:schemeClr val="lt1"/>
          </a:fillRef>
          <a:effectRef idx="0">
            <a:schemeClr val="accent1"/>
          </a:effectRef>
          <a:fontRef idx="minor">
            <a:schemeClr val="dk1"/>
          </a:fontRef>
        </p:style>
        <p:txBody>
          <a:bodyPr anchor="ctr"/>
          <a:lstStyle>
            <a:defPPr>
              <a:defRPr lang="en-US"/>
            </a:defPPr>
            <a:lvl1pPr indent="0" algn="ctr">
              <a:lnSpc>
                <a:spcPct val="90000"/>
              </a:lnSpc>
              <a:spcBef>
                <a:spcPts val="1000"/>
              </a:spcBef>
              <a:buFont typeface="Arial" panose="020B0604020202020204" pitchFamily="34" charset="0"/>
              <a:buNone/>
              <a:defRPr sz="1400" b="1">
                <a:solidFill>
                  <a:schemeClr val="bg1"/>
                </a:solidFill>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solidFill>
                  <a:schemeClr val="tx1"/>
                </a:solidFill>
              </a:rPr>
              <a:t>Buyer browse listing and may take a like/dislike to a particular listing</a:t>
            </a:r>
          </a:p>
          <a:p>
            <a:r>
              <a:rPr lang="en-US">
                <a:solidFill>
                  <a:schemeClr val="tx1"/>
                </a:solidFill>
              </a:rPr>
              <a:t>Buyer may also have some criteria in mind as well</a:t>
            </a:r>
          </a:p>
        </p:txBody>
      </p:sp>
      <p:sp>
        <p:nvSpPr>
          <p:cNvPr id="68" name="Text Placeholder 6">
            <a:extLst>
              <a:ext uri="{FF2B5EF4-FFF2-40B4-BE49-F238E27FC236}">
                <a16:creationId xmlns:a16="http://schemas.microsoft.com/office/drawing/2014/main" id="{55ED3C91-210B-7B8E-2208-2B993F87B2D9}"/>
              </a:ext>
            </a:extLst>
          </p:cNvPr>
          <p:cNvSpPr txBox="1">
            <a:spLocks/>
          </p:cNvSpPr>
          <p:nvPr/>
        </p:nvSpPr>
        <p:spPr>
          <a:xfrm>
            <a:off x="9485395" y="1285427"/>
            <a:ext cx="1949303" cy="1130320"/>
          </a:xfrm>
          <a:prstGeom prst="rect">
            <a:avLst/>
          </a:prstGeom>
          <a:ln w="57150"/>
        </p:spPr>
        <p:style>
          <a:lnRef idx="2">
            <a:schemeClr val="accent1"/>
          </a:lnRef>
          <a:fillRef idx="1">
            <a:schemeClr val="lt1"/>
          </a:fillRef>
          <a:effectRef idx="0">
            <a:schemeClr val="accent1"/>
          </a:effectRef>
          <a:fontRef idx="minor">
            <a:schemeClr val="dk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a:t>Buyer decides or shortlist </a:t>
            </a:r>
          </a:p>
        </p:txBody>
      </p:sp>
      <p:sp>
        <p:nvSpPr>
          <p:cNvPr id="69" name="Right Arrow 68">
            <a:extLst>
              <a:ext uri="{FF2B5EF4-FFF2-40B4-BE49-F238E27FC236}">
                <a16:creationId xmlns:a16="http://schemas.microsoft.com/office/drawing/2014/main" id="{D7C870C6-1AA7-15BE-FB06-D9614F049559}"/>
              </a:ext>
            </a:extLst>
          </p:cNvPr>
          <p:cNvSpPr/>
          <p:nvPr/>
        </p:nvSpPr>
        <p:spPr>
          <a:xfrm>
            <a:off x="3437386" y="3104906"/>
            <a:ext cx="1111102" cy="914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FE4A4074-FA54-C78C-57C4-4CBA8C111C41}"/>
              </a:ext>
            </a:extLst>
          </p:cNvPr>
          <p:cNvSpPr/>
          <p:nvPr/>
        </p:nvSpPr>
        <p:spPr>
          <a:xfrm>
            <a:off x="7759936" y="3078573"/>
            <a:ext cx="1111102" cy="9144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 Placeholder 6">
            <a:extLst>
              <a:ext uri="{FF2B5EF4-FFF2-40B4-BE49-F238E27FC236}">
                <a16:creationId xmlns:a16="http://schemas.microsoft.com/office/drawing/2014/main" id="{F014E0A0-5737-A5AB-EE16-C80ABDF2D692}"/>
              </a:ext>
            </a:extLst>
          </p:cNvPr>
          <p:cNvSpPr txBox="1">
            <a:spLocks/>
          </p:cNvSpPr>
          <p:nvPr/>
        </p:nvSpPr>
        <p:spPr>
          <a:xfrm>
            <a:off x="3437387" y="4708465"/>
            <a:ext cx="5600288" cy="1672982"/>
          </a:xfrm>
          <a:prstGeom prst="doubleWave">
            <a:avLst/>
          </a:prstGeom>
          <a:ln/>
        </p:spPr>
        <p:style>
          <a:lnRef idx="1">
            <a:schemeClr val="accent1"/>
          </a:lnRef>
          <a:fillRef idx="2">
            <a:schemeClr val="accent1"/>
          </a:fillRef>
          <a:effectRef idx="1">
            <a:schemeClr val="accent1"/>
          </a:effectRef>
          <a:fontRef idx="minor">
            <a:schemeClr val="dk1"/>
          </a:fontRef>
        </p:style>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b="1" i="1"/>
              <a:t>CSC Value Add:</a:t>
            </a:r>
          </a:p>
          <a:p>
            <a:pPr marL="0" indent="0" algn="ctr">
              <a:buNone/>
            </a:pPr>
            <a:r>
              <a:rPr lang="en-US" sz="1600" b="1" i="1"/>
              <a:t>Recommender System to help Buyers with this journey</a:t>
            </a:r>
          </a:p>
          <a:p>
            <a:pPr marL="0" indent="0" algn="ctr">
              <a:buNone/>
            </a:pPr>
            <a:r>
              <a:rPr lang="en-US" sz="1600" b="1" i="1"/>
              <a:t>and… for reseller to prepare</a:t>
            </a:r>
          </a:p>
        </p:txBody>
      </p:sp>
    </p:spTree>
    <p:extLst>
      <p:ext uri="{BB962C8B-B14F-4D97-AF65-F5344CB8AC3E}">
        <p14:creationId xmlns:p14="http://schemas.microsoft.com/office/powerpoint/2010/main" val="311775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896FA8D-AD02-03B6-116E-795582D71F33}"/>
              </a:ext>
            </a:extLst>
          </p:cNvPr>
          <p:cNvSpPr/>
          <p:nvPr/>
        </p:nvSpPr>
        <p:spPr>
          <a:xfrm>
            <a:off x="7974419" y="2491864"/>
            <a:ext cx="3246474" cy="2567306"/>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Close the deal</a:t>
            </a:r>
          </a:p>
        </p:txBody>
      </p:sp>
      <p:sp>
        <p:nvSpPr>
          <p:cNvPr id="26" name="Rectangle 25">
            <a:extLst>
              <a:ext uri="{FF2B5EF4-FFF2-40B4-BE49-F238E27FC236}">
                <a16:creationId xmlns:a16="http://schemas.microsoft.com/office/drawing/2014/main" id="{8A3C84CD-B87A-70C4-CF15-A5DDE3127839}"/>
              </a:ext>
            </a:extLst>
          </p:cNvPr>
          <p:cNvSpPr/>
          <p:nvPr/>
        </p:nvSpPr>
        <p:spPr>
          <a:xfrm>
            <a:off x="4533016" y="2473682"/>
            <a:ext cx="3246474" cy="2567306"/>
          </a:xfrm>
          <a:prstGeom prst="rect">
            <a:avLst/>
          </a:prstGeom>
          <a:ln w="28575">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u="sng"/>
              <a:t>Profile Learner</a:t>
            </a:r>
          </a:p>
        </p:txBody>
      </p:sp>
      <p:sp>
        <p:nvSpPr>
          <p:cNvPr id="25" name="Rectangle 24">
            <a:extLst>
              <a:ext uri="{FF2B5EF4-FFF2-40B4-BE49-F238E27FC236}">
                <a16:creationId xmlns:a16="http://schemas.microsoft.com/office/drawing/2014/main" id="{5CA1E8D4-18FF-9AFD-5EB4-32F075259256}"/>
              </a:ext>
            </a:extLst>
          </p:cNvPr>
          <p:cNvSpPr/>
          <p:nvPr/>
        </p:nvSpPr>
        <p:spPr>
          <a:xfrm>
            <a:off x="1091613" y="2467909"/>
            <a:ext cx="3246474" cy="2573079"/>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Cold Start</a:t>
            </a:r>
          </a:p>
        </p:txBody>
      </p:sp>
      <p:sp>
        <p:nvSpPr>
          <p:cNvPr id="2" name="Title 1">
            <a:extLst>
              <a:ext uri="{FF2B5EF4-FFF2-40B4-BE49-F238E27FC236}">
                <a16:creationId xmlns:a16="http://schemas.microsoft.com/office/drawing/2014/main" id="{3D8E033C-B39B-D93D-6730-91CA2BC5028F}"/>
              </a:ext>
            </a:extLst>
          </p:cNvPr>
          <p:cNvSpPr>
            <a:spLocks noGrp="1"/>
          </p:cNvSpPr>
          <p:nvPr>
            <p:ph type="title"/>
          </p:nvPr>
        </p:nvSpPr>
        <p:spPr>
          <a:xfrm>
            <a:off x="375685" y="297701"/>
            <a:ext cx="11816315" cy="1325563"/>
          </a:xfrm>
        </p:spPr>
        <p:txBody>
          <a:bodyPr/>
          <a:lstStyle/>
          <a:p>
            <a:r>
              <a:rPr lang="en-US"/>
              <a:t>targeted approach to recommendation</a:t>
            </a:r>
          </a:p>
        </p:txBody>
      </p:sp>
      <p:sp>
        <p:nvSpPr>
          <p:cNvPr id="3" name="Slide Number Placeholder 3">
            <a:extLst>
              <a:ext uri="{FF2B5EF4-FFF2-40B4-BE49-F238E27FC236}">
                <a16:creationId xmlns:a16="http://schemas.microsoft.com/office/drawing/2014/main" id="{2BFA0863-5748-6C8C-BB4D-8C4B7DB86046}"/>
              </a:ext>
            </a:extLst>
          </p:cNvPr>
          <p:cNvSpPr>
            <a:spLocks noGrp="1"/>
          </p:cNvSpPr>
          <p:nvPr>
            <p:ph type="sldNum" sz="quarter" idx="12"/>
          </p:nvPr>
        </p:nvSpPr>
        <p:spPr>
          <a:xfrm>
            <a:off x="8477693" y="6566596"/>
            <a:ext cx="2743200" cy="365125"/>
          </a:xfrm>
        </p:spPr>
        <p:txBody>
          <a:bodyPr/>
          <a:lstStyle/>
          <a:p>
            <a:fld id="{19B51A1E-902D-48AF-9020-955120F399B6}" type="slidenum">
              <a:rPr lang="en-ZA" smtClean="0"/>
              <a:pPr/>
              <a:t>21</a:t>
            </a:fld>
            <a:endParaRPr lang="en-ZA"/>
          </a:p>
        </p:txBody>
      </p:sp>
    </p:spTree>
    <p:extLst>
      <p:ext uri="{BB962C8B-B14F-4D97-AF65-F5344CB8AC3E}">
        <p14:creationId xmlns:p14="http://schemas.microsoft.com/office/powerpoint/2010/main" val="23570953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896FA8D-AD02-03B6-116E-795582D71F33}"/>
              </a:ext>
            </a:extLst>
          </p:cNvPr>
          <p:cNvSpPr/>
          <p:nvPr/>
        </p:nvSpPr>
        <p:spPr>
          <a:xfrm>
            <a:off x="8796670" y="4215772"/>
            <a:ext cx="2785730" cy="2404903"/>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A3C84CD-B87A-70C4-CF15-A5DDE3127839}"/>
              </a:ext>
            </a:extLst>
          </p:cNvPr>
          <p:cNvSpPr/>
          <p:nvPr/>
        </p:nvSpPr>
        <p:spPr>
          <a:xfrm>
            <a:off x="474921" y="4215772"/>
            <a:ext cx="8179982" cy="2404903"/>
          </a:xfrm>
          <a:prstGeom prst="rect">
            <a:avLst/>
          </a:prstGeom>
          <a:ln w="28575">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CA1E8D4-18FF-9AFD-5EB4-32F075259256}"/>
              </a:ext>
            </a:extLst>
          </p:cNvPr>
          <p:cNvSpPr/>
          <p:nvPr/>
        </p:nvSpPr>
        <p:spPr>
          <a:xfrm>
            <a:off x="474921" y="1447183"/>
            <a:ext cx="11107479" cy="2573079"/>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8E033C-B39B-D93D-6730-91CA2BC5028F}"/>
              </a:ext>
            </a:extLst>
          </p:cNvPr>
          <p:cNvSpPr>
            <a:spLocks noGrp="1"/>
          </p:cNvSpPr>
          <p:nvPr>
            <p:ph type="title"/>
          </p:nvPr>
        </p:nvSpPr>
        <p:spPr>
          <a:xfrm>
            <a:off x="368596" y="296585"/>
            <a:ext cx="11816315" cy="1325563"/>
          </a:xfrm>
        </p:spPr>
        <p:txBody>
          <a:bodyPr/>
          <a:lstStyle/>
          <a:p>
            <a:r>
              <a:rPr lang="en-US"/>
              <a:t>targeted approach to recommendation</a:t>
            </a:r>
          </a:p>
        </p:txBody>
      </p:sp>
      <p:sp>
        <p:nvSpPr>
          <p:cNvPr id="4" name="Slide Number Placeholder 3">
            <a:extLst>
              <a:ext uri="{FF2B5EF4-FFF2-40B4-BE49-F238E27FC236}">
                <a16:creationId xmlns:a16="http://schemas.microsoft.com/office/drawing/2014/main" id="{B7BF70AA-9C97-F5B4-45F4-5AE5CF4639C6}"/>
              </a:ext>
            </a:extLst>
          </p:cNvPr>
          <p:cNvSpPr>
            <a:spLocks noGrp="1"/>
          </p:cNvSpPr>
          <p:nvPr>
            <p:ph type="sldNum" sz="quarter" idx="12"/>
          </p:nvPr>
        </p:nvSpPr>
        <p:spPr>
          <a:xfrm>
            <a:off x="8477693" y="6566596"/>
            <a:ext cx="2743200" cy="365125"/>
          </a:xfrm>
        </p:spPr>
        <p:txBody>
          <a:bodyPr/>
          <a:lstStyle/>
          <a:p>
            <a:fld id="{19B51A1E-902D-48AF-9020-955120F399B6}" type="slidenum">
              <a:rPr lang="en-ZA" smtClean="0"/>
              <a:pPr/>
              <a:t>22</a:t>
            </a:fld>
            <a:endParaRPr lang="en-ZA"/>
          </a:p>
        </p:txBody>
      </p:sp>
      <p:sp>
        <p:nvSpPr>
          <p:cNvPr id="5" name="Rectangle 4">
            <a:extLst>
              <a:ext uri="{FF2B5EF4-FFF2-40B4-BE49-F238E27FC236}">
                <a16:creationId xmlns:a16="http://schemas.microsoft.com/office/drawing/2014/main" id="{B789BDF9-CF04-6451-B613-3182EFCCD703}"/>
              </a:ext>
            </a:extLst>
          </p:cNvPr>
          <p:cNvSpPr/>
          <p:nvPr/>
        </p:nvSpPr>
        <p:spPr>
          <a:xfrm>
            <a:off x="682256" y="2438303"/>
            <a:ext cx="2124740" cy="643198"/>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Most popular Cars</a:t>
            </a:r>
          </a:p>
        </p:txBody>
      </p:sp>
      <p:sp>
        <p:nvSpPr>
          <p:cNvPr id="6" name="Rectangle 5">
            <a:extLst>
              <a:ext uri="{FF2B5EF4-FFF2-40B4-BE49-F238E27FC236}">
                <a16:creationId xmlns:a16="http://schemas.microsoft.com/office/drawing/2014/main" id="{F5F56728-9587-A7D2-ADF0-F1F3166EA28B}"/>
              </a:ext>
            </a:extLst>
          </p:cNvPr>
          <p:cNvSpPr/>
          <p:nvPr/>
        </p:nvSpPr>
        <p:spPr>
          <a:xfrm>
            <a:off x="655675" y="5042286"/>
            <a:ext cx="2124740" cy="747932"/>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budget</a:t>
            </a:r>
          </a:p>
        </p:txBody>
      </p:sp>
      <p:sp>
        <p:nvSpPr>
          <p:cNvPr id="7" name="Rectangle 6">
            <a:extLst>
              <a:ext uri="{FF2B5EF4-FFF2-40B4-BE49-F238E27FC236}">
                <a16:creationId xmlns:a16="http://schemas.microsoft.com/office/drawing/2014/main" id="{AB30F8C3-4990-2480-5D26-0E22B8C463A6}"/>
              </a:ext>
            </a:extLst>
          </p:cNvPr>
          <p:cNvSpPr/>
          <p:nvPr/>
        </p:nvSpPr>
        <p:spPr>
          <a:xfrm>
            <a:off x="3429000" y="2438303"/>
            <a:ext cx="2124740" cy="643198"/>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Similar cars based on their text description</a:t>
            </a:r>
          </a:p>
        </p:txBody>
      </p:sp>
      <p:sp>
        <p:nvSpPr>
          <p:cNvPr id="8" name="Rectangle 7">
            <a:extLst>
              <a:ext uri="{FF2B5EF4-FFF2-40B4-BE49-F238E27FC236}">
                <a16:creationId xmlns:a16="http://schemas.microsoft.com/office/drawing/2014/main" id="{3962443A-1401-7694-A5B5-92EB8910F5CA}"/>
              </a:ext>
            </a:extLst>
          </p:cNvPr>
          <p:cNvSpPr/>
          <p:nvPr/>
        </p:nvSpPr>
        <p:spPr>
          <a:xfrm>
            <a:off x="6406116" y="2438303"/>
            <a:ext cx="2124740" cy="643198"/>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Similar cars based on their product features</a:t>
            </a:r>
          </a:p>
        </p:txBody>
      </p:sp>
      <p:sp>
        <p:nvSpPr>
          <p:cNvPr id="9" name="Rectangle 8">
            <a:extLst>
              <a:ext uri="{FF2B5EF4-FFF2-40B4-BE49-F238E27FC236}">
                <a16:creationId xmlns:a16="http://schemas.microsoft.com/office/drawing/2014/main" id="{3CF7C97C-A69D-8204-64EE-13240044A045}"/>
              </a:ext>
            </a:extLst>
          </p:cNvPr>
          <p:cNvSpPr/>
          <p:nvPr/>
        </p:nvSpPr>
        <p:spPr>
          <a:xfrm>
            <a:off x="9280451" y="2424199"/>
            <a:ext cx="2124740" cy="643198"/>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Similar cars based on their text description and product features</a:t>
            </a:r>
          </a:p>
        </p:txBody>
      </p:sp>
      <p:sp>
        <p:nvSpPr>
          <p:cNvPr id="10" name="Rectangle 9">
            <a:extLst>
              <a:ext uri="{FF2B5EF4-FFF2-40B4-BE49-F238E27FC236}">
                <a16:creationId xmlns:a16="http://schemas.microsoft.com/office/drawing/2014/main" id="{CEDAB741-C628-2645-7CA1-4449B32C130D}"/>
              </a:ext>
            </a:extLst>
          </p:cNvPr>
          <p:cNvSpPr/>
          <p:nvPr/>
        </p:nvSpPr>
        <p:spPr>
          <a:xfrm>
            <a:off x="3402419" y="5042287"/>
            <a:ext cx="2124740" cy="747932"/>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basic criteria</a:t>
            </a:r>
          </a:p>
          <a:p>
            <a:pPr algn="ctr"/>
            <a:r>
              <a:rPr lang="en-US" sz="1600">
                <a:solidFill>
                  <a:schemeClr val="tx1"/>
                </a:solidFill>
              </a:rPr>
              <a:t>Price, brand and age</a:t>
            </a:r>
          </a:p>
        </p:txBody>
      </p:sp>
      <p:sp>
        <p:nvSpPr>
          <p:cNvPr id="11" name="Rectangle 10">
            <a:extLst>
              <a:ext uri="{FF2B5EF4-FFF2-40B4-BE49-F238E27FC236}">
                <a16:creationId xmlns:a16="http://schemas.microsoft.com/office/drawing/2014/main" id="{19964CAB-FC2D-D4CF-9B54-BB67D369B257}"/>
              </a:ext>
            </a:extLst>
          </p:cNvPr>
          <p:cNvSpPr/>
          <p:nvPr/>
        </p:nvSpPr>
        <p:spPr>
          <a:xfrm>
            <a:off x="6276754" y="5042286"/>
            <a:ext cx="2124740" cy="747932"/>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advanced criteria.</a:t>
            </a:r>
          </a:p>
          <a:p>
            <a:pPr algn="ctr"/>
            <a:r>
              <a:rPr lang="en-US" sz="1600">
                <a:solidFill>
                  <a:schemeClr val="tx1"/>
                </a:solidFill>
              </a:rPr>
              <a:t>Safety, Comfort</a:t>
            </a:r>
          </a:p>
        </p:txBody>
      </p:sp>
      <p:sp>
        <p:nvSpPr>
          <p:cNvPr id="12" name="Rectangle 11">
            <a:extLst>
              <a:ext uri="{FF2B5EF4-FFF2-40B4-BE49-F238E27FC236}">
                <a16:creationId xmlns:a16="http://schemas.microsoft.com/office/drawing/2014/main" id="{A03F7C36-F9BC-2822-4893-1154B17B2EC2}"/>
              </a:ext>
            </a:extLst>
          </p:cNvPr>
          <p:cNvSpPr/>
          <p:nvPr/>
        </p:nvSpPr>
        <p:spPr>
          <a:xfrm>
            <a:off x="9151089" y="5044255"/>
            <a:ext cx="2124740" cy="747932"/>
          </a:xfrm>
          <a:prstGeom prst="rect">
            <a:avLst/>
          </a:prstGeom>
          <a:solidFill>
            <a:schemeClr val="tx2">
              <a:lumMod val="10000"/>
              <a:lumOff val="90000"/>
            </a:schemeClr>
          </a:solid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Listing that I am keen on and is still available</a:t>
            </a:r>
          </a:p>
        </p:txBody>
      </p:sp>
      <p:sp>
        <p:nvSpPr>
          <p:cNvPr id="15" name="Left-right Arrow 14">
            <a:extLst>
              <a:ext uri="{FF2B5EF4-FFF2-40B4-BE49-F238E27FC236}">
                <a16:creationId xmlns:a16="http://schemas.microsoft.com/office/drawing/2014/main" id="{D9E9B9E5-688A-7E55-A599-28A6DF4A4269}"/>
              </a:ext>
            </a:extLst>
          </p:cNvPr>
          <p:cNvSpPr/>
          <p:nvPr/>
        </p:nvSpPr>
        <p:spPr>
          <a:xfrm>
            <a:off x="570614" y="1642693"/>
            <a:ext cx="10807996" cy="661271"/>
          </a:xfrm>
          <a:prstGeom prst="leftRightArrow">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a:t>Cold Start</a:t>
            </a:r>
          </a:p>
        </p:txBody>
      </p:sp>
      <p:sp>
        <p:nvSpPr>
          <p:cNvPr id="16" name="Left-right Arrow 15">
            <a:extLst>
              <a:ext uri="{FF2B5EF4-FFF2-40B4-BE49-F238E27FC236}">
                <a16:creationId xmlns:a16="http://schemas.microsoft.com/office/drawing/2014/main" id="{BD398104-6932-77DC-7923-3C09335EB42D}"/>
              </a:ext>
            </a:extLst>
          </p:cNvPr>
          <p:cNvSpPr/>
          <p:nvPr/>
        </p:nvSpPr>
        <p:spPr>
          <a:xfrm>
            <a:off x="570614" y="4345494"/>
            <a:ext cx="7848600" cy="567069"/>
          </a:xfrm>
          <a:prstGeom prst="leftRightArrow">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u="sng"/>
              <a:t>Profile Learner</a:t>
            </a:r>
          </a:p>
        </p:txBody>
      </p:sp>
      <p:sp>
        <p:nvSpPr>
          <p:cNvPr id="17" name="Left-right Arrow 16">
            <a:extLst>
              <a:ext uri="{FF2B5EF4-FFF2-40B4-BE49-F238E27FC236}">
                <a16:creationId xmlns:a16="http://schemas.microsoft.com/office/drawing/2014/main" id="{0D13788C-C5BF-E110-684F-1E52AD2D7F6D}"/>
              </a:ext>
            </a:extLst>
          </p:cNvPr>
          <p:cNvSpPr/>
          <p:nvPr/>
        </p:nvSpPr>
        <p:spPr>
          <a:xfrm>
            <a:off x="9071344" y="4374661"/>
            <a:ext cx="2236382" cy="567069"/>
          </a:xfrm>
          <a:prstGeom prst="leftRightArrow">
            <a:avLst/>
          </a:prstGeom>
          <a:solidFill>
            <a:schemeClr val="tx2">
              <a:lumMod val="50000"/>
              <a:lumOff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Close the deal</a:t>
            </a:r>
          </a:p>
        </p:txBody>
      </p:sp>
      <p:sp>
        <p:nvSpPr>
          <p:cNvPr id="20" name="Left-right Arrow 19">
            <a:extLst>
              <a:ext uri="{FF2B5EF4-FFF2-40B4-BE49-F238E27FC236}">
                <a16:creationId xmlns:a16="http://schemas.microsoft.com/office/drawing/2014/main" id="{74DE70CE-5AFE-1E86-EBCA-5EC08C56D075}"/>
              </a:ext>
            </a:extLst>
          </p:cNvPr>
          <p:cNvSpPr/>
          <p:nvPr/>
        </p:nvSpPr>
        <p:spPr>
          <a:xfrm>
            <a:off x="3480391" y="3070818"/>
            <a:ext cx="7924800" cy="877448"/>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Target User shopping around</a:t>
            </a:r>
          </a:p>
          <a:p>
            <a:pPr algn="ctr"/>
            <a:r>
              <a:rPr lang="en-US" sz="1600" b="1"/>
              <a:t>Content based</a:t>
            </a:r>
          </a:p>
        </p:txBody>
      </p:sp>
      <p:sp>
        <p:nvSpPr>
          <p:cNvPr id="21" name="Left-right Arrow 20">
            <a:extLst>
              <a:ext uri="{FF2B5EF4-FFF2-40B4-BE49-F238E27FC236}">
                <a16:creationId xmlns:a16="http://schemas.microsoft.com/office/drawing/2014/main" id="{429A490D-135B-83CE-05ED-65098C675433}"/>
              </a:ext>
            </a:extLst>
          </p:cNvPr>
          <p:cNvSpPr/>
          <p:nvPr/>
        </p:nvSpPr>
        <p:spPr>
          <a:xfrm>
            <a:off x="570614" y="3075198"/>
            <a:ext cx="2314354" cy="799532"/>
          </a:xfrm>
          <a:prstGeom prst="lef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Motivation Trigger</a:t>
            </a:r>
          </a:p>
          <a:p>
            <a:pPr algn="ctr"/>
            <a:r>
              <a:rPr lang="en-US" sz="1400" b="1"/>
              <a:t>Popularity based</a:t>
            </a:r>
          </a:p>
        </p:txBody>
      </p:sp>
      <p:sp>
        <p:nvSpPr>
          <p:cNvPr id="23" name="Left-right Arrow 22">
            <a:extLst>
              <a:ext uri="{FF2B5EF4-FFF2-40B4-BE49-F238E27FC236}">
                <a16:creationId xmlns:a16="http://schemas.microsoft.com/office/drawing/2014/main" id="{764E9625-DEE4-983D-ECE2-4318E33F9E10}"/>
              </a:ext>
            </a:extLst>
          </p:cNvPr>
          <p:cNvSpPr/>
          <p:nvPr/>
        </p:nvSpPr>
        <p:spPr>
          <a:xfrm>
            <a:off x="607828" y="5872743"/>
            <a:ext cx="7848600" cy="747932"/>
          </a:xfrm>
          <a:prstGeom prst="lef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t>Target Users who has some idea of what they want</a:t>
            </a:r>
          </a:p>
          <a:p>
            <a:pPr algn="ctr"/>
            <a:r>
              <a:rPr lang="en-US" sz="1400" b="1"/>
              <a:t>Hybrid Approach – Content + Knowledge</a:t>
            </a:r>
          </a:p>
        </p:txBody>
      </p:sp>
      <p:sp>
        <p:nvSpPr>
          <p:cNvPr id="24" name="Left-right Arrow 23">
            <a:extLst>
              <a:ext uri="{FF2B5EF4-FFF2-40B4-BE49-F238E27FC236}">
                <a16:creationId xmlns:a16="http://schemas.microsoft.com/office/drawing/2014/main" id="{2D1A19E8-EE9B-9014-30D2-B7DC618941E0}"/>
              </a:ext>
            </a:extLst>
          </p:cNvPr>
          <p:cNvSpPr/>
          <p:nvPr/>
        </p:nvSpPr>
        <p:spPr>
          <a:xfrm>
            <a:off x="9095268" y="5906911"/>
            <a:ext cx="2236382" cy="567069"/>
          </a:xfrm>
          <a:prstGeom prst="leftRightArrow">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Directing user to listings</a:t>
            </a:r>
          </a:p>
        </p:txBody>
      </p:sp>
    </p:spTree>
    <p:extLst>
      <p:ext uri="{BB962C8B-B14F-4D97-AF65-F5344CB8AC3E}">
        <p14:creationId xmlns:p14="http://schemas.microsoft.com/office/powerpoint/2010/main" val="2146722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6985BAF-22BB-48D4-6DEA-E9F124CEDC6B}"/>
              </a:ext>
            </a:extLst>
          </p:cNvPr>
          <p:cNvSpPr>
            <a:spLocks noGrp="1"/>
          </p:cNvSpPr>
          <p:nvPr>
            <p:ph type="sldNum" sz="quarter" idx="12"/>
          </p:nvPr>
        </p:nvSpPr>
        <p:spPr/>
        <p:txBody>
          <a:bodyPr/>
          <a:lstStyle/>
          <a:p>
            <a:fld id="{B5CEABB6-07DC-46E8-9B57-56EC44A396E5}" type="slidenum">
              <a:rPr lang="en-US" smtClean="0"/>
              <a:t>23</a:t>
            </a:fld>
            <a:endParaRPr lang="en-US"/>
          </a:p>
        </p:txBody>
      </p:sp>
      <p:sp>
        <p:nvSpPr>
          <p:cNvPr id="8" name="Rectangle 7">
            <a:extLst>
              <a:ext uri="{FF2B5EF4-FFF2-40B4-BE49-F238E27FC236}">
                <a16:creationId xmlns:a16="http://schemas.microsoft.com/office/drawing/2014/main" id="{149B3E8B-F297-F78A-8AC3-91CE6DB3BE89}"/>
              </a:ext>
            </a:extLst>
          </p:cNvPr>
          <p:cNvSpPr/>
          <p:nvPr/>
        </p:nvSpPr>
        <p:spPr>
          <a:xfrm>
            <a:off x="4772367" y="1033590"/>
            <a:ext cx="2215946" cy="704805"/>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Most popular Cars</a:t>
            </a:r>
          </a:p>
        </p:txBody>
      </p:sp>
      <p:pic>
        <p:nvPicPr>
          <p:cNvPr id="12" name="Picture 12">
            <a:extLst>
              <a:ext uri="{FF2B5EF4-FFF2-40B4-BE49-F238E27FC236}">
                <a16:creationId xmlns:a16="http://schemas.microsoft.com/office/drawing/2014/main" id="{5D40999E-FB53-75E4-A798-EBD5D85BA478}"/>
              </a:ext>
            </a:extLst>
          </p:cNvPr>
          <p:cNvPicPr>
            <a:picLocks noChangeAspect="1"/>
          </p:cNvPicPr>
          <p:nvPr/>
        </p:nvPicPr>
        <p:blipFill>
          <a:blip r:embed="rId3"/>
          <a:stretch>
            <a:fillRect/>
          </a:stretch>
        </p:blipFill>
        <p:spPr>
          <a:xfrm>
            <a:off x="393524" y="1892595"/>
            <a:ext cx="8551513" cy="4568606"/>
          </a:xfrm>
          <a:prstGeom prst="rect">
            <a:avLst/>
          </a:prstGeom>
        </p:spPr>
      </p:pic>
      <p:sp>
        <p:nvSpPr>
          <p:cNvPr id="13" name="Rectangle 12">
            <a:extLst>
              <a:ext uri="{FF2B5EF4-FFF2-40B4-BE49-F238E27FC236}">
                <a16:creationId xmlns:a16="http://schemas.microsoft.com/office/drawing/2014/main" id="{A16C8661-8508-C977-EF05-21419CD7CC19}"/>
              </a:ext>
            </a:extLst>
          </p:cNvPr>
          <p:cNvSpPr/>
          <p:nvPr/>
        </p:nvSpPr>
        <p:spPr>
          <a:xfrm>
            <a:off x="9068762" y="2608613"/>
            <a:ext cx="2913190" cy="2563830"/>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400" b="1">
                <a:solidFill>
                  <a:schemeClr val="tx1"/>
                </a:solidFill>
                <a:ea typeface="+mn-lt"/>
                <a:cs typeface="+mn-lt"/>
              </a:rPr>
              <a:t>Popularity based </a:t>
            </a:r>
            <a:r>
              <a:rPr lang="en-US" sz="1400" b="1">
                <a:solidFill>
                  <a:schemeClr val="tx1"/>
                </a:solidFill>
              </a:rPr>
              <a:t>Motivation Trigger</a:t>
            </a:r>
          </a:p>
          <a:p>
            <a:endParaRPr lang="en-US" b="1">
              <a:solidFill>
                <a:schemeClr val="tx1"/>
              </a:solidFill>
            </a:endParaRPr>
          </a:p>
          <a:p>
            <a:pPr marL="285750" indent="-285750">
              <a:buFont typeface="Arial"/>
              <a:buChar char="•"/>
            </a:pPr>
            <a:r>
              <a:rPr lang="en-US" sz="1400">
                <a:solidFill>
                  <a:schemeClr val="tx1"/>
                </a:solidFill>
              </a:rPr>
              <a:t>"You may like this"</a:t>
            </a:r>
            <a:endParaRPr lang="en-US">
              <a:solidFill>
                <a:schemeClr val="tx1"/>
              </a:solidFill>
            </a:endParaRPr>
          </a:p>
          <a:p>
            <a:pPr marL="285750" indent="-285750">
              <a:buFont typeface="Arial"/>
              <a:buChar char="•"/>
            </a:pPr>
            <a:endParaRPr lang="en-US" sz="1400">
              <a:solidFill>
                <a:schemeClr val="tx1"/>
              </a:solidFill>
            </a:endParaRPr>
          </a:p>
          <a:p>
            <a:pPr marL="285750" indent="-285750">
              <a:buFont typeface="Arial"/>
              <a:buChar char="•"/>
            </a:pPr>
            <a:r>
              <a:rPr lang="en-US" sz="1400">
                <a:solidFill>
                  <a:schemeClr val="tx1"/>
                </a:solidFill>
              </a:rPr>
              <a:t>"People are buying"</a:t>
            </a:r>
          </a:p>
          <a:p>
            <a:pPr marL="285750" indent="-285750">
              <a:buFont typeface="Arial"/>
              <a:buChar char="•"/>
            </a:pPr>
            <a:endParaRPr lang="en-US" sz="1400">
              <a:solidFill>
                <a:schemeClr val="tx1"/>
              </a:solidFill>
            </a:endParaRPr>
          </a:p>
          <a:p>
            <a:pPr marL="285750" indent="-285750">
              <a:buFont typeface="Arial"/>
              <a:buChar char="•"/>
            </a:pPr>
            <a:r>
              <a:rPr lang="en-US" sz="1400">
                <a:solidFill>
                  <a:schemeClr val="tx1"/>
                </a:solidFill>
              </a:rPr>
              <a:t>"Top 10 in Singapore today"</a:t>
            </a:r>
          </a:p>
        </p:txBody>
      </p:sp>
      <p:sp>
        <p:nvSpPr>
          <p:cNvPr id="7" name="Title 1">
            <a:extLst>
              <a:ext uri="{FF2B5EF4-FFF2-40B4-BE49-F238E27FC236}">
                <a16:creationId xmlns:a16="http://schemas.microsoft.com/office/drawing/2014/main" id="{94ED222E-C2F8-9CA8-C88B-0852C0D63843}"/>
              </a:ext>
            </a:extLst>
          </p:cNvPr>
          <p:cNvSpPr txBox="1">
            <a:spLocks/>
          </p:cNvSpPr>
          <p:nvPr/>
        </p:nvSpPr>
        <p:spPr>
          <a:xfrm>
            <a:off x="622540" y="991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US"/>
              <a:t>Cold Start</a:t>
            </a:r>
          </a:p>
        </p:txBody>
      </p:sp>
    </p:spTree>
    <p:extLst>
      <p:ext uri="{BB962C8B-B14F-4D97-AF65-F5344CB8AC3E}">
        <p14:creationId xmlns:p14="http://schemas.microsoft.com/office/powerpoint/2010/main" val="1506677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2A5EECB6-8920-9FF1-6E0E-4EB1C6F53833}"/>
              </a:ext>
            </a:extLst>
          </p:cNvPr>
          <p:cNvSpPr/>
          <p:nvPr/>
        </p:nvSpPr>
        <p:spPr>
          <a:xfrm>
            <a:off x="8511393" y="2077526"/>
            <a:ext cx="3536829" cy="461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A6EDF11-1409-0150-9954-BB989EF39867}"/>
              </a:ext>
            </a:extLst>
          </p:cNvPr>
          <p:cNvSpPr/>
          <p:nvPr/>
        </p:nvSpPr>
        <p:spPr>
          <a:xfrm>
            <a:off x="3774055" y="2077527"/>
            <a:ext cx="4593564" cy="461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2C4B3B7-3E1D-1438-7429-E54E3EEE6139}"/>
              </a:ext>
            </a:extLst>
          </p:cNvPr>
          <p:cNvSpPr/>
          <p:nvPr/>
        </p:nvSpPr>
        <p:spPr>
          <a:xfrm>
            <a:off x="86263" y="2077528"/>
            <a:ext cx="3565583" cy="4615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40673D-0725-ABCA-13A9-771A19AEC82F}"/>
              </a:ext>
            </a:extLst>
          </p:cNvPr>
          <p:cNvSpPr>
            <a:spLocks noGrp="1"/>
          </p:cNvSpPr>
          <p:nvPr>
            <p:ph type="title"/>
          </p:nvPr>
        </p:nvSpPr>
        <p:spPr>
          <a:xfrm>
            <a:off x="622540" y="99144"/>
            <a:ext cx="10515600" cy="1325563"/>
          </a:xfrm>
        </p:spPr>
        <p:txBody>
          <a:bodyPr/>
          <a:lstStyle/>
          <a:p>
            <a:r>
              <a:rPr lang="en-US"/>
              <a:t>Cold Start</a:t>
            </a:r>
          </a:p>
        </p:txBody>
      </p:sp>
      <p:sp>
        <p:nvSpPr>
          <p:cNvPr id="4" name="Date Placeholder 3">
            <a:extLst>
              <a:ext uri="{FF2B5EF4-FFF2-40B4-BE49-F238E27FC236}">
                <a16:creationId xmlns:a16="http://schemas.microsoft.com/office/drawing/2014/main" id="{2ABF2159-662A-A4CA-86E6-A589352E44CA}"/>
              </a:ext>
            </a:extLst>
          </p:cNvPr>
          <p:cNvSpPr>
            <a:spLocks noGrp="1"/>
          </p:cNvSpPr>
          <p:nvPr>
            <p:ph type="dt" sz="half" idx="10"/>
          </p:nvPr>
        </p:nvSpPr>
        <p:spPr/>
        <p:txBody>
          <a:bodyPr/>
          <a:lstStyle/>
          <a:p>
            <a:r>
              <a:rPr lang="en-US"/>
              <a:t>7/1/20XX</a:t>
            </a:r>
          </a:p>
        </p:txBody>
      </p:sp>
      <p:sp>
        <p:nvSpPr>
          <p:cNvPr id="6" name="Slide Number Placeholder 5">
            <a:extLst>
              <a:ext uri="{FF2B5EF4-FFF2-40B4-BE49-F238E27FC236}">
                <a16:creationId xmlns:a16="http://schemas.microsoft.com/office/drawing/2014/main" id="{0BF1602D-4EFD-F072-8787-9618949F08A0}"/>
              </a:ext>
            </a:extLst>
          </p:cNvPr>
          <p:cNvSpPr>
            <a:spLocks noGrp="1"/>
          </p:cNvSpPr>
          <p:nvPr>
            <p:ph type="sldNum" sz="quarter" idx="12"/>
          </p:nvPr>
        </p:nvSpPr>
        <p:spPr/>
        <p:txBody>
          <a:bodyPr/>
          <a:lstStyle/>
          <a:p>
            <a:fld id="{B5CEABB6-07DC-46E8-9B57-56EC44A396E5}" type="slidenum">
              <a:rPr lang="en-US" smtClean="0"/>
              <a:t>24</a:t>
            </a:fld>
            <a:endParaRPr lang="en-US"/>
          </a:p>
        </p:txBody>
      </p:sp>
      <p:sp>
        <p:nvSpPr>
          <p:cNvPr id="12" name="Rectangle 11">
            <a:extLst>
              <a:ext uri="{FF2B5EF4-FFF2-40B4-BE49-F238E27FC236}">
                <a16:creationId xmlns:a16="http://schemas.microsoft.com/office/drawing/2014/main" id="{4D9564A5-4E16-A617-9DAC-B22116267CBC}"/>
              </a:ext>
            </a:extLst>
          </p:cNvPr>
          <p:cNvSpPr/>
          <p:nvPr/>
        </p:nvSpPr>
        <p:spPr>
          <a:xfrm>
            <a:off x="3874697" y="4106076"/>
            <a:ext cx="1463382" cy="802177"/>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Similar cars based on their text description</a:t>
            </a:r>
          </a:p>
        </p:txBody>
      </p:sp>
      <p:sp>
        <p:nvSpPr>
          <p:cNvPr id="14" name="Rectangle 13">
            <a:extLst>
              <a:ext uri="{FF2B5EF4-FFF2-40B4-BE49-F238E27FC236}">
                <a16:creationId xmlns:a16="http://schemas.microsoft.com/office/drawing/2014/main" id="{D9CB2F99-8A91-0C87-98FD-31F3E0F316FD}"/>
              </a:ext>
            </a:extLst>
          </p:cNvPr>
          <p:cNvSpPr/>
          <p:nvPr/>
        </p:nvSpPr>
        <p:spPr>
          <a:xfrm>
            <a:off x="3868512" y="3229058"/>
            <a:ext cx="1463382" cy="802177"/>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Similar cars based on their product features</a:t>
            </a:r>
          </a:p>
        </p:txBody>
      </p:sp>
      <p:sp>
        <p:nvSpPr>
          <p:cNvPr id="16" name="Rectangle 15">
            <a:extLst>
              <a:ext uri="{FF2B5EF4-FFF2-40B4-BE49-F238E27FC236}">
                <a16:creationId xmlns:a16="http://schemas.microsoft.com/office/drawing/2014/main" id="{B370F959-BC80-D8BA-6096-E94B59E7EE19}"/>
              </a:ext>
            </a:extLst>
          </p:cNvPr>
          <p:cNvSpPr/>
          <p:nvPr/>
        </p:nvSpPr>
        <p:spPr>
          <a:xfrm>
            <a:off x="3874563" y="4968991"/>
            <a:ext cx="1463382" cy="802177"/>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Similar cars based on their text description and product features</a:t>
            </a:r>
          </a:p>
        </p:txBody>
      </p:sp>
      <p:sp>
        <p:nvSpPr>
          <p:cNvPr id="21" name="Rectangle 20">
            <a:extLst>
              <a:ext uri="{FF2B5EF4-FFF2-40B4-BE49-F238E27FC236}">
                <a16:creationId xmlns:a16="http://schemas.microsoft.com/office/drawing/2014/main" id="{98A141FE-65AE-F2A6-A94C-8D07767B8CA5}"/>
              </a:ext>
            </a:extLst>
          </p:cNvPr>
          <p:cNvSpPr/>
          <p:nvPr/>
        </p:nvSpPr>
        <p:spPr>
          <a:xfrm>
            <a:off x="3242094" y="1086831"/>
            <a:ext cx="5266192" cy="477859"/>
          </a:xfrm>
          <a:prstGeom prst="rect">
            <a:avLst/>
          </a:prstGeom>
          <a:solidFill>
            <a:schemeClr val="accent1">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a:solidFill>
                  <a:schemeClr val="tx1"/>
                </a:solidFill>
              </a:rPr>
              <a:t>Content based targeting user shopping around</a:t>
            </a:r>
            <a:endParaRPr lang="en-US" sz="1600" b="1">
              <a:solidFill>
                <a:schemeClr val="tx1"/>
              </a:solidFill>
            </a:endParaRPr>
          </a:p>
        </p:txBody>
      </p:sp>
      <p:pic>
        <p:nvPicPr>
          <p:cNvPr id="3" name="Picture 4">
            <a:extLst>
              <a:ext uri="{FF2B5EF4-FFF2-40B4-BE49-F238E27FC236}">
                <a16:creationId xmlns:a16="http://schemas.microsoft.com/office/drawing/2014/main" id="{53EDD4BF-D92A-658A-0A9E-82371877E922}"/>
              </a:ext>
            </a:extLst>
          </p:cNvPr>
          <p:cNvPicPr>
            <a:picLocks noChangeAspect="1"/>
          </p:cNvPicPr>
          <p:nvPr/>
        </p:nvPicPr>
        <p:blipFill>
          <a:blip r:embed="rId2"/>
          <a:stretch>
            <a:fillRect/>
          </a:stretch>
        </p:blipFill>
        <p:spPr>
          <a:xfrm>
            <a:off x="5428891" y="2812019"/>
            <a:ext cx="2843841" cy="3412129"/>
          </a:xfrm>
          <a:prstGeom prst="rect">
            <a:avLst/>
          </a:prstGeom>
        </p:spPr>
      </p:pic>
      <p:pic>
        <p:nvPicPr>
          <p:cNvPr id="5" name="Picture 6">
            <a:extLst>
              <a:ext uri="{FF2B5EF4-FFF2-40B4-BE49-F238E27FC236}">
                <a16:creationId xmlns:a16="http://schemas.microsoft.com/office/drawing/2014/main" id="{99523F60-21C5-6C9E-FC45-38C567DE2455}"/>
              </a:ext>
            </a:extLst>
          </p:cNvPr>
          <p:cNvPicPr>
            <a:picLocks noChangeAspect="1"/>
          </p:cNvPicPr>
          <p:nvPr/>
        </p:nvPicPr>
        <p:blipFill>
          <a:blip r:embed="rId3"/>
          <a:stretch>
            <a:fillRect/>
          </a:stretch>
        </p:blipFill>
        <p:spPr>
          <a:xfrm>
            <a:off x="224288" y="2584320"/>
            <a:ext cx="3289539" cy="4047248"/>
          </a:xfrm>
          <a:prstGeom prst="rect">
            <a:avLst/>
          </a:prstGeom>
        </p:spPr>
      </p:pic>
      <p:sp>
        <p:nvSpPr>
          <p:cNvPr id="7" name="Rectangle 6">
            <a:extLst>
              <a:ext uri="{FF2B5EF4-FFF2-40B4-BE49-F238E27FC236}">
                <a16:creationId xmlns:a16="http://schemas.microsoft.com/office/drawing/2014/main" id="{564C286A-54C9-E55A-5A21-2CB12E6CCE2F}"/>
              </a:ext>
            </a:extLst>
          </p:cNvPr>
          <p:cNvSpPr/>
          <p:nvPr/>
        </p:nvSpPr>
        <p:spPr>
          <a:xfrm>
            <a:off x="813321" y="2136379"/>
            <a:ext cx="2103174" cy="377217"/>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User view a car listing</a:t>
            </a:r>
          </a:p>
        </p:txBody>
      </p:sp>
      <p:sp>
        <p:nvSpPr>
          <p:cNvPr id="8" name="Rectangle 7">
            <a:extLst>
              <a:ext uri="{FF2B5EF4-FFF2-40B4-BE49-F238E27FC236}">
                <a16:creationId xmlns:a16="http://schemas.microsoft.com/office/drawing/2014/main" id="{5E398CE8-96E2-DD43-734D-E88B23382320}"/>
              </a:ext>
            </a:extLst>
          </p:cNvPr>
          <p:cNvSpPr/>
          <p:nvPr/>
        </p:nvSpPr>
        <p:spPr>
          <a:xfrm>
            <a:off x="4695208" y="2136378"/>
            <a:ext cx="2987381" cy="377217"/>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Recommender System Model</a:t>
            </a:r>
          </a:p>
        </p:txBody>
      </p:sp>
      <p:sp>
        <p:nvSpPr>
          <p:cNvPr id="9" name="Rectangle 8">
            <a:extLst>
              <a:ext uri="{FF2B5EF4-FFF2-40B4-BE49-F238E27FC236}">
                <a16:creationId xmlns:a16="http://schemas.microsoft.com/office/drawing/2014/main" id="{E3C36972-012D-3753-DE94-FF7E93F3F21D}"/>
              </a:ext>
            </a:extLst>
          </p:cNvPr>
          <p:cNvSpPr/>
          <p:nvPr/>
        </p:nvSpPr>
        <p:spPr>
          <a:xfrm>
            <a:off x="9525998" y="2136377"/>
            <a:ext cx="1837194" cy="377217"/>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"For you"</a:t>
            </a:r>
          </a:p>
        </p:txBody>
      </p:sp>
      <p:sp>
        <p:nvSpPr>
          <p:cNvPr id="11" name="TextBox 10">
            <a:extLst>
              <a:ext uri="{FF2B5EF4-FFF2-40B4-BE49-F238E27FC236}">
                <a16:creationId xmlns:a16="http://schemas.microsoft.com/office/drawing/2014/main" id="{0F641916-4A2B-CEF3-8E56-C3118D1FFEB5}"/>
              </a:ext>
            </a:extLst>
          </p:cNvPr>
          <p:cNvSpPr txBox="1"/>
          <p:nvPr/>
        </p:nvSpPr>
        <p:spPr>
          <a:xfrm>
            <a:off x="8649418" y="3150079"/>
            <a:ext cx="2786331"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50" b="1"/>
              <a:t>Toyota Alphard Hybrid 2.5A X</a:t>
            </a:r>
            <a:endParaRPr lang="en-US" b="1"/>
          </a:p>
          <a:p>
            <a:pPr marL="228600" indent="-228600">
              <a:buAutoNum type="arabicPeriod"/>
            </a:pPr>
            <a:r>
              <a:rPr lang="en-US" sz="1050"/>
              <a:t>Land Rover Range Rover Evoque Mild Hybrid 2.0A...</a:t>
            </a:r>
          </a:p>
          <a:p>
            <a:pPr marL="228600" indent="-228600">
              <a:buAutoNum type="arabicPeriod"/>
            </a:pPr>
            <a:r>
              <a:rPr lang="en-US" sz="1050"/>
              <a:t>Toyota Rav4 Hybrid 2.5A X </a:t>
            </a:r>
          </a:p>
          <a:p>
            <a:pPr marL="228600" indent="-228600">
              <a:buAutoNum type="arabicPeriod"/>
            </a:pPr>
            <a:r>
              <a:rPr lang="en-US" sz="1050"/>
              <a:t>Mercedes-Benz CLA-Class CLA35 AMG 4MATIC</a:t>
            </a:r>
          </a:p>
        </p:txBody>
      </p:sp>
      <p:sp>
        <p:nvSpPr>
          <p:cNvPr id="13" name="TextBox 12">
            <a:extLst>
              <a:ext uri="{FF2B5EF4-FFF2-40B4-BE49-F238E27FC236}">
                <a16:creationId xmlns:a16="http://schemas.microsoft.com/office/drawing/2014/main" id="{3EA7C3F1-BFFA-0B78-5A6E-92C29EF76456}"/>
              </a:ext>
            </a:extLst>
          </p:cNvPr>
          <p:cNvSpPr txBox="1"/>
          <p:nvPr/>
        </p:nvSpPr>
        <p:spPr>
          <a:xfrm>
            <a:off x="8714116" y="4789099"/>
            <a:ext cx="2743200" cy="10618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AutoNum type="arabicPeriod"/>
            </a:pPr>
            <a:r>
              <a:rPr lang="en-US" sz="1050" b="1"/>
              <a:t>Volvo V60 T5 R-Design</a:t>
            </a:r>
          </a:p>
          <a:p>
            <a:pPr marL="228600" indent="-228600">
              <a:buAutoNum type="arabicPeriod"/>
            </a:pPr>
            <a:r>
              <a:rPr lang="en-US" sz="1050"/>
              <a:t>Toyota Rav4 Hybrid 2.5A X </a:t>
            </a:r>
          </a:p>
          <a:p>
            <a:pPr marL="228600" indent="-228600">
              <a:buAutoNum type="arabicPeriod"/>
            </a:pPr>
            <a:r>
              <a:rPr lang="en-US" sz="1050"/>
              <a:t>Mercedes-Benz CLA-Class CLA35 AMG 4MATIC</a:t>
            </a:r>
          </a:p>
          <a:p>
            <a:pPr marL="228600" indent="-228600">
              <a:buAutoNum type="arabicPeriod"/>
            </a:pPr>
            <a:r>
              <a:rPr lang="en-US" sz="1050"/>
              <a:t>Mercedes-Benz V-Class V300d AMG Line 4MATIC</a:t>
            </a:r>
          </a:p>
        </p:txBody>
      </p:sp>
      <p:sp>
        <p:nvSpPr>
          <p:cNvPr id="15" name="TextBox 14">
            <a:extLst>
              <a:ext uri="{FF2B5EF4-FFF2-40B4-BE49-F238E27FC236}">
                <a16:creationId xmlns:a16="http://schemas.microsoft.com/office/drawing/2014/main" id="{18AC8832-4B90-83E0-E84F-880CDEB50054}"/>
              </a:ext>
            </a:extLst>
          </p:cNvPr>
          <p:cNvSpPr txBox="1"/>
          <p:nvPr/>
        </p:nvSpPr>
        <p:spPr>
          <a:xfrm>
            <a:off x="8714115" y="2661248"/>
            <a:ext cx="2937294" cy="415498"/>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i="1"/>
              <a:t>User first select Volvo V60 TS R-Design is recommended the following models</a:t>
            </a:r>
            <a:endParaRPr lang="en-US" sz="1600" b="1" i="1"/>
          </a:p>
        </p:txBody>
      </p:sp>
      <p:sp>
        <p:nvSpPr>
          <p:cNvPr id="19" name="TextBox 18">
            <a:extLst>
              <a:ext uri="{FF2B5EF4-FFF2-40B4-BE49-F238E27FC236}">
                <a16:creationId xmlns:a16="http://schemas.microsoft.com/office/drawing/2014/main" id="{E9413726-D1D3-2D8F-A1F9-736FC1364A4F}"/>
              </a:ext>
            </a:extLst>
          </p:cNvPr>
          <p:cNvSpPr txBox="1"/>
          <p:nvPr/>
        </p:nvSpPr>
        <p:spPr>
          <a:xfrm>
            <a:off x="8750058" y="4271511"/>
            <a:ext cx="2937294" cy="400110"/>
          </a:xfrm>
          <a:prstGeom prst="rect">
            <a:avLst/>
          </a:prstGeom>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i="1">
                <a:ea typeface="+mn-lt"/>
                <a:cs typeface="+mn-lt"/>
              </a:rPr>
              <a:t>User selected Toyota Alphard Hybrid 2.5A X and is recommend the following:</a:t>
            </a:r>
            <a:endParaRPr lang="en-US"/>
          </a:p>
        </p:txBody>
      </p:sp>
      <p:sp>
        <p:nvSpPr>
          <p:cNvPr id="20" name="TextBox 19">
            <a:extLst>
              <a:ext uri="{FF2B5EF4-FFF2-40B4-BE49-F238E27FC236}">
                <a16:creationId xmlns:a16="http://schemas.microsoft.com/office/drawing/2014/main" id="{6DD0FE91-5E2E-DE5E-BAA6-E935F3DE5BA6}"/>
              </a:ext>
            </a:extLst>
          </p:cNvPr>
          <p:cNvSpPr txBox="1"/>
          <p:nvPr/>
        </p:nvSpPr>
        <p:spPr>
          <a:xfrm>
            <a:off x="8620662" y="5989605"/>
            <a:ext cx="2930105" cy="553998"/>
          </a:xfrm>
          <a:prstGeom prst="rect">
            <a:avLst/>
          </a:prstGeom>
          <a:noFill/>
          <a:ln>
            <a:no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b="1" i="1">
                <a:ea typeface="+mn-lt"/>
                <a:cs typeface="+mn-lt"/>
              </a:rPr>
              <a:t>Process continues as user continue to browse</a:t>
            </a:r>
            <a:endParaRPr lang="en-US" sz="1000" b="1">
              <a:ea typeface="+mn-lt"/>
              <a:cs typeface="+mn-lt"/>
            </a:endParaRPr>
          </a:p>
          <a:p>
            <a:r>
              <a:rPr lang="en-US" sz="1000" b="1" i="1">
                <a:ea typeface="+mn-lt"/>
                <a:cs typeface="+mn-lt"/>
              </a:rPr>
              <a:t>Future work: algorithm continues to learn and gather user feedbacks</a:t>
            </a:r>
            <a:endParaRPr lang="en-US" sz="1000" b="1">
              <a:ea typeface="+mn-lt"/>
              <a:cs typeface="+mn-lt"/>
            </a:endParaRPr>
          </a:p>
        </p:txBody>
      </p:sp>
      <p:sp>
        <p:nvSpPr>
          <p:cNvPr id="22" name="Arrow: Right 21">
            <a:extLst>
              <a:ext uri="{FF2B5EF4-FFF2-40B4-BE49-F238E27FC236}">
                <a16:creationId xmlns:a16="http://schemas.microsoft.com/office/drawing/2014/main" id="{9040CAE5-3B19-96A8-41AD-A67E593A276A}"/>
              </a:ext>
            </a:extLst>
          </p:cNvPr>
          <p:cNvSpPr/>
          <p:nvPr/>
        </p:nvSpPr>
        <p:spPr>
          <a:xfrm>
            <a:off x="3544020" y="1667772"/>
            <a:ext cx="539150" cy="345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C5343BA8-39D9-AB74-6D86-A670BF1894C1}"/>
              </a:ext>
            </a:extLst>
          </p:cNvPr>
          <p:cNvSpPr/>
          <p:nvPr/>
        </p:nvSpPr>
        <p:spPr>
          <a:xfrm>
            <a:off x="8245414" y="1646205"/>
            <a:ext cx="539150" cy="3450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Graphic 27" descr="Users outline">
            <a:extLst>
              <a:ext uri="{FF2B5EF4-FFF2-40B4-BE49-F238E27FC236}">
                <a16:creationId xmlns:a16="http://schemas.microsoft.com/office/drawing/2014/main" id="{EC729C9C-FF6E-665C-42B7-B238CD8602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52018" y="1536817"/>
            <a:ext cx="590263" cy="611828"/>
          </a:xfrm>
          <a:prstGeom prst="rect">
            <a:avLst/>
          </a:prstGeom>
        </p:spPr>
      </p:pic>
      <p:pic>
        <p:nvPicPr>
          <p:cNvPr id="29" name="Graphic 28" descr="Users outline">
            <a:extLst>
              <a:ext uri="{FF2B5EF4-FFF2-40B4-BE49-F238E27FC236}">
                <a16:creationId xmlns:a16="http://schemas.microsoft.com/office/drawing/2014/main" id="{F04CA9E5-51D6-6E0B-B55E-A22F193748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67791" y="1536816"/>
            <a:ext cx="590263" cy="611828"/>
          </a:xfrm>
          <a:prstGeom prst="rect">
            <a:avLst/>
          </a:prstGeom>
        </p:spPr>
      </p:pic>
    </p:spTree>
    <p:extLst>
      <p:ext uri="{BB962C8B-B14F-4D97-AF65-F5344CB8AC3E}">
        <p14:creationId xmlns:p14="http://schemas.microsoft.com/office/powerpoint/2010/main" val="3658666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Table 14">
            <a:extLst>
              <a:ext uri="{FF2B5EF4-FFF2-40B4-BE49-F238E27FC236}">
                <a16:creationId xmlns:a16="http://schemas.microsoft.com/office/drawing/2014/main" id="{90B475C2-9E79-1662-EA7F-268E8C2F86D9}"/>
              </a:ext>
            </a:extLst>
          </p:cNvPr>
          <p:cNvGraphicFramePr>
            <a:graphicFrameLocks noGrp="1"/>
          </p:cNvGraphicFramePr>
          <p:nvPr>
            <p:extLst>
              <p:ext uri="{D42A27DB-BD31-4B8C-83A1-F6EECF244321}">
                <p14:modId xmlns:p14="http://schemas.microsoft.com/office/powerpoint/2010/main" val="851298003"/>
              </p:ext>
            </p:extLst>
          </p:nvPr>
        </p:nvGraphicFramePr>
        <p:xfrm>
          <a:off x="8181931" y="2035232"/>
          <a:ext cx="3791192" cy="4614700"/>
        </p:xfrm>
        <a:graphic>
          <a:graphicData uri="http://schemas.openxmlformats.org/drawingml/2006/table">
            <a:tbl>
              <a:tblPr firstRow="1" bandRow="1">
                <a:tableStyleId>{5C22544A-7EE6-4342-B048-85BDC9FD1C3A}</a:tableStyleId>
              </a:tblPr>
              <a:tblGrid>
                <a:gridCol w="1895596">
                  <a:extLst>
                    <a:ext uri="{9D8B030D-6E8A-4147-A177-3AD203B41FA5}">
                      <a16:colId xmlns:a16="http://schemas.microsoft.com/office/drawing/2014/main" val="2424146973"/>
                    </a:ext>
                  </a:extLst>
                </a:gridCol>
                <a:gridCol w="1895596">
                  <a:extLst>
                    <a:ext uri="{9D8B030D-6E8A-4147-A177-3AD203B41FA5}">
                      <a16:colId xmlns:a16="http://schemas.microsoft.com/office/drawing/2014/main" val="2258883846"/>
                    </a:ext>
                  </a:extLst>
                </a:gridCol>
              </a:tblGrid>
              <a:tr h="922940">
                <a:tc>
                  <a:txBody>
                    <a:bodyPr/>
                    <a:lstStyle/>
                    <a:p>
                      <a:pPr algn="l"/>
                      <a:endParaRPr lang="en-SG" sz="1200" b="1">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Volvo XC40 T5 R-Design </a:t>
                      </a:r>
                    </a:p>
                    <a:p>
                      <a:pPr marL="0" indent="0">
                        <a:buFont typeface="Arial" panose="020B0604020202020204" pitchFamily="34" charset="0"/>
                        <a:buNone/>
                      </a:pPr>
                      <a:r>
                        <a:rPr lang="en-US" sz="1200" b="1">
                          <a:solidFill>
                            <a:schemeClr val="tx1"/>
                          </a:solidFill>
                        </a:rPr>
                        <a:t>49% similar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168836829"/>
                  </a:ext>
                </a:extLst>
              </a:tr>
              <a:tr h="922940">
                <a:tc>
                  <a:txBody>
                    <a:bodyPr/>
                    <a:lstStyle/>
                    <a:p>
                      <a:pPr algn="l"/>
                      <a:endParaRPr lang="en-SG" sz="1200" b="1">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Font typeface="Arial" panose="020B0604020202020204" pitchFamily="34" charset="0"/>
                        <a:buNone/>
                      </a:pPr>
                      <a:r>
                        <a:rPr lang="en-US" sz="1200" b="0">
                          <a:solidFill>
                            <a:schemeClr val="tx1"/>
                          </a:solidFill>
                        </a:rPr>
                        <a:t>Volvo XC60 T5 Momentum</a:t>
                      </a:r>
                    </a:p>
                    <a:p>
                      <a:pPr marL="0" indent="0">
                        <a:buFont typeface="Arial" panose="020B0604020202020204" pitchFamily="34" charset="0"/>
                        <a:buNone/>
                      </a:pPr>
                      <a:r>
                        <a:rPr lang="en-US" sz="1200" b="1">
                          <a:solidFill>
                            <a:schemeClr val="tx1"/>
                          </a:solidFill>
                        </a:rPr>
                        <a:t>44% similar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4175387157"/>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Font typeface="Arial" panose="020B0604020202020204" pitchFamily="34" charset="0"/>
                        <a:buNone/>
                      </a:pPr>
                      <a:r>
                        <a:rPr lang="en-US" sz="1200" b="0">
                          <a:solidFill>
                            <a:schemeClr val="tx1"/>
                          </a:solidFill>
                        </a:rPr>
                        <a:t>Volvo XC90 T5 Momentum</a:t>
                      </a:r>
                    </a:p>
                    <a:p>
                      <a:pPr marL="0" indent="0">
                        <a:buFont typeface="Arial" panose="020B0604020202020204" pitchFamily="34" charset="0"/>
                        <a:buNone/>
                      </a:pPr>
                      <a:r>
                        <a:rPr lang="en-US" sz="1200" b="1">
                          <a:solidFill>
                            <a:schemeClr val="tx1"/>
                          </a:solidFill>
                        </a:rPr>
                        <a:t>43%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974469998"/>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Font typeface="Arial" panose="020B0604020202020204" pitchFamily="34" charset="0"/>
                        <a:buNone/>
                      </a:pPr>
                      <a:r>
                        <a:rPr lang="en-US" sz="1200" b="0">
                          <a:solidFill>
                            <a:schemeClr val="tx1"/>
                          </a:solidFill>
                        </a:rPr>
                        <a:t>Volvo V60 Cross Country T5 Sunroof</a:t>
                      </a:r>
                    </a:p>
                    <a:p>
                      <a:pPr marL="0" indent="0">
                        <a:buFont typeface="Arial" panose="020B0604020202020204" pitchFamily="34" charset="0"/>
                        <a:buNone/>
                      </a:pPr>
                      <a:r>
                        <a:rPr lang="en-US" sz="1200" b="1">
                          <a:solidFill>
                            <a:schemeClr val="tx1"/>
                          </a:solidFill>
                        </a:rPr>
                        <a:t>40%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549554413"/>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Volvo XC60 T5 2.0A </a:t>
                      </a:r>
                    </a:p>
                    <a:p>
                      <a:pPr marL="0" indent="0">
                        <a:buFont typeface="Arial" panose="020B0604020202020204" pitchFamily="34" charset="0"/>
                        <a:buNone/>
                      </a:pPr>
                      <a:r>
                        <a:rPr lang="en-US" sz="1200" b="1">
                          <a:solidFill>
                            <a:schemeClr val="tx1"/>
                          </a:solidFill>
                        </a:rPr>
                        <a:t>39%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2241084197"/>
                  </a:ext>
                </a:extLst>
              </a:tr>
            </a:tbl>
          </a:graphicData>
        </a:graphic>
      </p:graphicFrame>
      <p:graphicFrame>
        <p:nvGraphicFramePr>
          <p:cNvPr id="22" name="Table 14">
            <a:extLst>
              <a:ext uri="{FF2B5EF4-FFF2-40B4-BE49-F238E27FC236}">
                <a16:creationId xmlns:a16="http://schemas.microsoft.com/office/drawing/2014/main" id="{B6E2BC77-58F6-E9E9-E2DC-4CE3EEB82E71}"/>
              </a:ext>
            </a:extLst>
          </p:cNvPr>
          <p:cNvGraphicFramePr>
            <a:graphicFrameLocks noGrp="1"/>
          </p:cNvGraphicFramePr>
          <p:nvPr>
            <p:extLst>
              <p:ext uri="{D42A27DB-BD31-4B8C-83A1-F6EECF244321}">
                <p14:modId xmlns:p14="http://schemas.microsoft.com/office/powerpoint/2010/main" val="1066853119"/>
              </p:ext>
            </p:extLst>
          </p:nvPr>
        </p:nvGraphicFramePr>
        <p:xfrm>
          <a:off x="4234773" y="2035232"/>
          <a:ext cx="3791192" cy="4614700"/>
        </p:xfrm>
        <a:graphic>
          <a:graphicData uri="http://schemas.openxmlformats.org/drawingml/2006/table">
            <a:tbl>
              <a:tblPr firstRow="1" bandRow="1">
                <a:tableStyleId>{5C22544A-7EE6-4342-B048-85BDC9FD1C3A}</a:tableStyleId>
              </a:tblPr>
              <a:tblGrid>
                <a:gridCol w="1895596">
                  <a:extLst>
                    <a:ext uri="{9D8B030D-6E8A-4147-A177-3AD203B41FA5}">
                      <a16:colId xmlns:a16="http://schemas.microsoft.com/office/drawing/2014/main" val="2424146973"/>
                    </a:ext>
                  </a:extLst>
                </a:gridCol>
                <a:gridCol w="1895596">
                  <a:extLst>
                    <a:ext uri="{9D8B030D-6E8A-4147-A177-3AD203B41FA5}">
                      <a16:colId xmlns:a16="http://schemas.microsoft.com/office/drawing/2014/main" val="2258883846"/>
                    </a:ext>
                  </a:extLst>
                </a:gridCol>
              </a:tblGrid>
              <a:tr h="922940">
                <a:tc>
                  <a:txBody>
                    <a:bodyPr/>
                    <a:lstStyle/>
                    <a:p>
                      <a:pPr algn="l"/>
                      <a:endParaRPr lang="en-SG" sz="1200" b="1">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Toyota Alphard Hybrid 2.5A X </a:t>
                      </a:r>
                    </a:p>
                    <a:p>
                      <a:pPr marL="0" indent="0">
                        <a:buFont typeface="Arial" panose="020B0604020202020204" pitchFamily="34" charset="0"/>
                        <a:buNone/>
                      </a:pPr>
                      <a:r>
                        <a:rPr lang="en-US" sz="1200" b="1">
                          <a:solidFill>
                            <a:schemeClr val="tx1"/>
                          </a:solidFill>
                        </a:rPr>
                        <a:t>99% similar</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168836829"/>
                  </a:ext>
                </a:extLst>
              </a:tr>
              <a:tr h="922940">
                <a:tc>
                  <a:txBody>
                    <a:bodyPr/>
                    <a:lstStyle/>
                    <a:p>
                      <a:pPr algn="l"/>
                      <a:endParaRPr lang="en-SG" sz="1200" b="1">
                        <a:solidFill>
                          <a:schemeClr val="tx1"/>
                        </a:solidFill>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Land Rover Range Rover Evoque Mild Hybrid 2.0A. </a:t>
                      </a:r>
                    </a:p>
                    <a:p>
                      <a:pPr marL="0" indent="0">
                        <a:buFont typeface="Arial" panose="020B0604020202020204" pitchFamily="34" charset="0"/>
                        <a:buNone/>
                      </a:pPr>
                      <a:r>
                        <a:rPr lang="en-US" sz="1200" b="1">
                          <a:solidFill>
                            <a:schemeClr val="tx1"/>
                          </a:solidFill>
                        </a:rPr>
                        <a:t>99% similar</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4175387157"/>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Toyota Rav4 Hybrid 2.5A X </a:t>
                      </a:r>
                    </a:p>
                    <a:p>
                      <a:pPr marL="0" indent="0">
                        <a:buFont typeface="Arial" panose="020B0604020202020204" pitchFamily="34" charset="0"/>
                        <a:buNone/>
                      </a:pPr>
                      <a:r>
                        <a:rPr lang="en-US" sz="1200" b="1">
                          <a:solidFill>
                            <a:schemeClr val="tx1"/>
                          </a:solidFill>
                        </a:rPr>
                        <a:t>99%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974469998"/>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Mercedes-Benz CLA-Class CLA35 AMG 4MATIC </a:t>
                      </a:r>
                    </a:p>
                    <a:p>
                      <a:pPr marL="0" indent="0">
                        <a:buFont typeface="Arial" panose="020B0604020202020204" pitchFamily="34" charset="0"/>
                        <a:buNone/>
                      </a:pPr>
                      <a:r>
                        <a:rPr lang="en-US" sz="1200" b="1">
                          <a:solidFill>
                            <a:schemeClr val="tx1"/>
                          </a:solidFill>
                        </a:rPr>
                        <a:t>99%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549554413"/>
                  </a:ext>
                </a:extLst>
              </a:tr>
              <a:tr h="922940">
                <a:tc>
                  <a:txBody>
                    <a:bodyPr/>
                    <a:lstStyle/>
                    <a:p>
                      <a:pPr algn="l"/>
                      <a:endParaRPr lang="en-SG" sz="1200" b="1">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solidFill>
                            <a:schemeClr val="tx1"/>
                          </a:solidFill>
                        </a:rPr>
                        <a:t>Honda Civic Type R 2.0M VTEC Turbo GT </a:t>
                      </a:r>
                    </a:p>
                    <a:p>
                      <a:pPr marL="0" indent="0">
                        <a:buFont typeface="Arial" panose="020B0604020202020204" pitchFamily="34" charset="0"/>
                        <a:buNone/>
                      </a:pPr>
                      <a:r>
                        <a:rPr lang="en-US" sz="1200" b="1">
                          <a:solidFill>
                            <a:schemeClr val="tx1"/>
                          </a:solidFill>
                        </a:rPr>
                        <a:t>99% similar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2241084197"/>
                  </a:ext>
                </a:extLst>
              </a:tr>
            </a:tbl>
          </a:graphicData>
        </a:graphic>
      </p:graphicFrame>
      <p:graphicFrame>
        <p:nvGraphicFramePr>
          <p:cNvPr id="7" name="Table 14">
            <a:extLst>
              <a:ext uri="{FF2B5EF4-FFF2-40B4-BE49-F238E27FC236}">
                <a16:creationId xmlns:a16="http://schemas.microsoft.com/office/drawing/2014/main" id="{3FC634D5-97E3-5175-32DC-42D9ACADA7D2}"/>
              </a:ext>
            </a:extLst>
          </p:cNvPr>
          <p:cNvGraphicFramePr>
            <a:graphicFrameLocks noGrp="1"/>
          </p:cNvGraphicFramePr>
          <p:nvPr>
            <p:extLst>
              <p:ext uri="{D42A27DB-BD31-4B8C-83A1-F6EECF244321}">
                <p14:modId xmlns:p14="http://schemas.microsoft.com/office/powerpoint/2010/main" val="3386885265"/>
              </p:ext>
            </p:extLst>
          </p:nvPr>
        </p:nvGraphicFramePr>
        <p:xfrm>
          <a:off x="218877" y="2035232"/>
          <a:ext cx="3791192" cy="4614700"/>
        </p:xfrm>
        <a:graphic>
          <a:graphicData uri="http://schemas.openxmlformats.org/drawingml/2006/table">
            <a:tbl>
              <a:tblPr firstRow="1" bandRow="1">
                <a:tableStyleId>{5C22544A-7EE6-4342-B048-85BDC9FD1C3A}</a:tableStyleId>
              </a:tblPr>
              <a:tblGrid>
                <a:gridCol w="1895596">
                  <a:extLst>
                    <a:ext uri="{9D8B030D-6E8A-4147-A177-3AD203B41FA5}">
                      <a16:colId xmlns:a16="http://schemas.microsoft.com/office/drawing/2014/main" val="2424146973"/>
                    </a:ext>
                  </a:extLst>
                </a:gridCol>
                <a:gridCol w="1895596">
                  <a:extLst>
                    <a:ext uri="{9D8B030D-6E8A-4147-A177-3AD203B41FA5}">
                      <a16:colId xmlns:a16="http://schemas.microsoft.com/office/drawing/2014/main" val="2258883846"/>
                    </a:ext>
                  </a:extLst>
                </a:gridCol>
              </a:tblGrid>
              <a:tr h="922940">
                <a:tc>
                  <a:txBody>
                    <a:bodyPr/>
                    <a:lstStyle/>
                    <a:p>
                      <a:pPr algn="l"/>
                      <a:endParaRPr lang="en-SG" sz="1200" b="1">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93C9C8"/>
                    </a:solidFill>
                  </a:tcPr>
                </a:tc>
                <a:tc>
                  <a:txBody>
                    <a:bodyPr/>
                    <a:lstStyle/>
                    <a:p>
                      <a:pPr marL="0" indent="0">
                        <a:buFont typeface="Arial" panose="020B0604020202020204" pitchFamily="34" charset="0"/>
                        <a:buNone/>
                      </a:pPr>
                      <a:r>
                        <a:rPr lang="en-US" sz="1200" b="0">
                          <a:solidFill>
                            <a:schemeClr val="tx1"/>
                          </a:solidFill>
                        </a:rPr>
                        <a:t>Volvo XC90 T5 Momentum</a:t>
                      </a:r>
                    </a:p>
                    <a:p>
                      <a:pPr marL="0" indent="0">
                        <a:buFont typeface="Arial" panose="020B0604020202020204" pitchFamily="34" charset="0"/>
                        <a:buNone/>
                      </a:pPr>
                      <a:r>
                        <a:rPr lang="en-US" sz="1200" b="1">
                          <a:solidFill>
                            <a:schemeClr val="tx1"/>
                          </a:solidFill>
                        </a:rPr>
                        <a:t>18% similar</a:t>
                      </a:r>
                    </a:p>
                  </a:txBody>
                  <a:tcPr anchor="ctr">
                    <a:lnL w="12700" cap="flat" cmpd="sng" algn="ctr">
                      <a:noFill/>
                      <a:prstDash val="solid"/>
                      <a:round/>
                      <a:headEnd type="none" w="med" len="med"/>
                      <a:tailEnd type="none" w="med" len="med"/>
                    </a:lnL>
                    <a:lnR w="12700" cmpd="sng">
                      <a:noFill/>
                    </a:lnR>
                    <a:lnT w="12700" cmpd="sng">
                      <a:noFill/>
                    </a:lnT>
                    <a:lnB w="381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168836829"/>
                  </a:ext>
                </a:extLst>
              </a:tr>
              <a:tr h="922940">
                <a:tc>
                  <a:txBody>
                    <a:bodyPr/>
                    <a:lstStyle/>
                    <a:p>
                      <a:pPr algn="l"/>
                      <a:endParaRPr lang="en-SG" sz="1200" b="1">
                        <a:solidFill>
                          <a:schemeClr val="tx1"/>
                        </a:solidFill>
                      </a:endParaRPr>
                    </a:p>
                  </a:txBody>
                  <a:tcPr anchor="ct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Font typeface="Arial" panose="020B0604020202020204" pitchFamily="34" charset="0"/>
                        <a:buNone/>
                      </a:pPr>
                      <a:r>
                        <a:rPr lang="en-US" sz="1200" b="0"/>
                        <a:t>Audi Q5 2.0A TFSI Quattro S-tronic</a:t>
                      </a:r>
                    </a:p>
                    <a:p>
                      <a:pPr marL="0" indent="0">
                        <a:buFont typeface="Arial" panose="020B0604020202020204" pitchFamily="34" charset="0"/>
                        <a:buNone/>
                      </a:pPr>
                      <a:r>
                        <a:rPr lang="en-US" sz="1200" b="1"/>
                        <a:t>18% similar</a:t>
                      </a:r>
                    </a:p>
                  </a:txBody>
                  <a:tcPr anchor="ctr">
                    <a:lnL w="12700" cap="flat" cmpd="sng" algn="ctr">
                      <a:no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4175387157"/>
                  </a:ext>
                </a:extLst>
              </a:tr>
              <a:tr h="922940">
                <a:tc>
                  <a:txBody>
                    <a:bodyPr/>
                    <a:lstStyle/>
                    <a:p>
                      <a:pPr algn="l"/>
                      <a:endParaRPr lang="en-SG" sz="1200" b="1">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t>BMW X1 sDrive18i Sunroof </a:t>
                      </a:r>
                    </a:p>
                    <a:p>
                      <a:pPr marL="0" indent="0">
                        <a:buFont typeface="Arial" panose="020B0604020202020204" pitchFamily="34" charset="0"/>
                        <a:buNone/>
                      </a:pPr>
                      <a:r>
                        <a:rPr lang="en-US" sz="1200" b="1"/>
                        <a:t>18% similar</a:t>
                      </a:r>
                      <a:endParaRPr lang="en-SG" sz="1200" b="1">
                        <a:solidFill>
                          <a:schemeClr val="tx1"/>
                        </a:solidFill>
                      </a:endParaRP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974469998"/>
                  </a:ext>
                </a:extLst>
              </a:tr>
              <a:tr h="922940">
                <a:tc>
                  <a:txBody>
                    <a:bodyPr/>
                    <a:lstStyle/>
                    <a:p>
                      <a:pPr algn="l"/>
                      <a:endParaRPr lang="en-SG" sz="1200" b="1">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t>Volvo S60 T5 </a:t>
                      </a:r>
                    </a:p>
                    <a:p>
                      <a:pPr marL="0" indent="0">
                        <a:buFont typeface="Arial" panose="020B0604020202020204" pitchFamily="34" charset="0"/>
                        <a:buNone/>
                      </a:pPr>
                      <a:r>
                        <a:rPr lang="en-US" sz="1200" b="1"/>
                        <a:t>17% similar</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1549554413"/>
                  </a:ext>
                </a:extLst>
              </a:tr>
              <a:tr h="922940">
                <a:tc>
                  <a:txBody>
                    <a:bodyPr/>
                    <a:lstStyle/>
                    <a:p>
                      <a:pPr algn="l"/>
                      <a:endParaRPr lang="en-SG" sz="1200" b="1">
                        <a:solidFill>
                          <a:schemeClr val="tx1"/>
                        </a:solidFill>
                      </a:endParaRPr>
                    </a:p>
                  </a:txBody>
                  <a:tcPr anchor="ct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93C9C8"/>
                    </a:solidFill>
                  </a:tcPr>
                </a:tc>
                <a:tc>
                  <a:txBody>
                    <a:bodyPr/>
                    <a:lstStyle/>
                    <a:p>
                      <a:pPr marL="0" indent="0">
                        <a:buNone/>
                      </a:pPr>
                      <a:r>
                        <a:rPr lang="en-US" sz="1200" b="0"/>
                        <a:t>Audi A3 Sedan 1.0A TFSI S-tronic </a:t>
                      </a:r>
                    </a:p>
                    <a:p>
                      <a:pPr marL="0" indent="0">
                        <a:buFont typeface="Arial" panose="020B0604020202020204" pitchFamily="34" charset="0"/>
                        <a:buNone/>
                      </a:pPr>
                      <a:r>
                        <a:rPr lang="en-US" sz="1200" b="1"/>
                        <a:t>16% similar</a:t>
                      </a:r>
                    </a:p>
                  </a:txBody>
                  <a:tcPr anchor="ctr">
                    <a:lnL w="12700" cap="flat" cmpd="sng" algn="ctr">
                      <a:no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93C9C8"/>
                    </a:solidFill>
                  </a:tcPr>
                </a:tc>
                <a:extLst>
                  <a:ext uri="{0D108BD9-81ED-4DB2-BD59-A6C34878D82A}">
                    <a16:rowId xmlns:a16="http://schemas.microsoft.com/office/drawing/2014/main" val="2241084197"/>
                  </a:ext>
                </a:extLst>
              </a:tr>
            </a:tbl>
          </a:graphicData>
        </a:graphic>
      </p:graphicFrame>
      <p:pic>
        <p:nvPicPr>
          <p:cNvPr id="8" name="Picture 8">
            <a:extLst>
              <a:ext uri="{FF2B5EF4-FFF2-40B4-BE49-F238E27FC236}">
                <a16:creationId xmlns:a16="http://schemas.microsoft.com/office/drawing/2014/main" id="{971660A6-9FFF-BFC0-4E2A-2BDDD2F949A5}"/>
              </a:ext>
            </a:extLst>
          </p:cNvPr>
          <p:cNvPicPr>
            <a:picLocks noChangeAspect="1"/>
          </p:cNvPicPr>
          <p:nvPr/>
        </p:nvPicPr>
        <p:blipFill>
          <a:blip r:embed="rId3"/>
          <a:stretch>
            <a:fillRect/>
          </a:stretch>
        </p:blipFill>
        <p:spPr>
          <a:xfrm>
            <a:off x="9005313" y="152465"/>
            <a:ext cx="1752858" cy="823502"/>
          </a:xfrm>
          <a:prstGeom prst="rect">
            <a:avLst/>
          </a:prstGeom>
        </p:spPr>
      </p:pic>
      <p:sp>
        <p:nvSpPr>
          <p:cNvPr id="10" name="Content Placeholder 2">
            <a:extLst>
              <a:ext uri="{FF2B5EF4-FFF2-40B4-BE49-F238E27FC236}">
                <a16:creationId xmlns:a16="http://schemas.microsoft.com/office/drawing/2014/main" id="{999AA318-F3D0-5E26-1F12-89E53188723C}"/>
              </a:ext>
            </a:extLst>
          </p:cNvPr>
          <p:cNvSpPr>
            <a:spLocks noGrp="1"/>
          </p:cNvSpPr>
          <p:nvPr>
            <p:ph idx="1"/>
          </p:nvPr>
        </p:nvSpPr>
        <p:spPr>
          <a:xfrm>
            <a:off x="8800454" y="1143743"/>
            <a:ext cx="2826418" cy="311081"/>
          </a:xfrm>
        </p:spPr>
        <p:txBody>
          <a:bodyPr vert="horz" lIns="91440" tIns="45720" rIns="91440" bIns="45720" rtlCol="0" anchor="t">
            <a:normAutofit lnSpcReduction="10000"/>
          </a:bodyPr>
          <a:lstStyle/>
          <a:p>
            <a:pPr marL="0" indent="0">
              <a:buNone/>
            </a:pPr>
            <a:r>
              <a:rPr lang="en-US" sz="1800">
                <a:highlight>
                  <a:srgbClr val="82C0BF"/>
                </a:highlight>
              </a:rPr>
              <a:t>Volvo V60 T5 R-Design</a:t>
            </a:r>
          </a:p>
          <a:p>
            <a:endParaRPr lang="en-US" sz="1800"/>
          </a:p>
        </p:txBody>
      </p:sp>
      <p:sp>
        <p:nvSpPr>
          <p:cNvPr id="14" name="Rectangle 13">
            <a:extLst>
              <a:ext uri="{FF2B5EF4-FFF2-40B4-BE49-F238E27FC236}">
                <a16:creationId xmlns:a16="http://schemas.microsoft.com/office/drawing/2014/main" id="{D9CB2F99-8A91-0C87-98FD-31F3E0F316FD}"/>
              </a:ext>
            </a:extLst>
          </p:cNvPr>
          <p:cNvSpPr/>
          <p:nvPr/>
        </p:nvSpPr>
        <p:spPr>
          <a:xfrm>
            <a:off x="4137838" y="1621127"/>
            <a:ext cx="3792513" cy="4001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a:solidFill>
                  <a:schemeClr val="tx1"/>
                </a:solidFill>
              </a:rPr>
              <a:t>Product features</a:t>
            </a:r>
          </a:p>
        </p:txBody>
      </p:sp>
      <p:sp>
        <p:nvSpPr>
          <p:cNvPr id="16" name="Rectangle 15">
            <a:extLst>
              <a:ext uri="{FF2B5EF4-FFF2-40B4-BE49-F238E27FC236}">
                <a16:creationId xmlns:a16="http://schemas.microsoft.com/office/drawing/2014/main" id="{B370F959-BC80-D8BA-6096-E94B59E7EE19}"/>
              </a:ext>
            </a:extLst>
          </p:cNvPr>
          <p:cNvSpPr/>
          <p:nvPr/>
        </p:nvSpPr>
        <p:spPr>
          <a:xfrm>
            <a:off x="8169213" y="1632380"/>
            <a:ext cx="3730730" cy="3932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a:solidFill>
                  <a:schemeClr val="tx1"/>
                </a:solidFill>
              </a:rPr>
              <a:t>Text description &amp; Product features</a:t>
            </a:r>
          </a:p>
        </p:txBody>
      </p:sp>
      <p:sp>
        <p:nvSpPr>
          <p:cNvPr id="13" name="Rectangle 12">
            <a:extLst>
              <a:ext uri="{FF2B5EF4-FFF2-40B4-BE49-F238E27FC236}">
                <a16:creationId xmlns:a16="http://schemas.microsoft.com/office/drawing/2014/main" id="{0DBFC081-AACA-DE8C-77E5-AD65590384B9}"/>
              </a:ext>
            </a:extLst>
          </p:cNvPr>
          <p:cNvSpPr/>
          <p:nvPr/>
        </p:nvSpPr>
        <p:spPr>
          <a:xfrm>
            <a:off x="292057" y="1635090"/>
            <a:ext cx="3192389" cy="4001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u="sng">
                <a:solidFill>
                  <a:schemeClr val="tx1"/>
                </a:solidFill>
                <a:ea typeface="+mn-lt"/>
                <a:cs typeface="+mn-lt"/>
              </a:rPr>
              <a:t>Text description</a:t>
            </a:r>
            <a:endParaRPr lang="en-US" sz="1600" b="1" u="sng"/>
          </a:p>
        </p:txBody>
      </p:sp>
      <p:sp>
        <p:nvSpPr>
          <p:cNvPr id="3" name="Content Placeholder 2">
            <a:extLst>
              <a:ext uri="{FF2B5EF4-FFF2-40B4-BE49-F238E27FC236}">
                <a16:creationId xmlns:a16="http://schemas.microsoft.com/office/drawing/2014/main" id="{E6EC9298-DF06-8DA4-A833-9B06D16ED227}"/>
              </a:ext>
            </a:extLst>
          </p:cNvPr>
          <p:cNvSpPr txBox="1">
            <a:spLocks/>
          </p:cNvSpPr>
          <p:nvPr/>
        </p:nvSpPr>
        <p:spPr>
          <a:xfrm>
            <a:off x="1855777" y="2358235"/>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1100"/>
          </a:p>
        </p:txBody>
      </p:sp>
      <p:sp>
        <p:nvSpPr>
          <p:cNvPr id="12" name="Content Placeholder 2">
            <a:extLst>
              <a:ext uri="{FF2B5EF4-FFF2-40B4-BE49-F238E27FC236}">
                <a16:creationId xmlns:a16="http://schemas.microsoft.com/office/drawing/2014/main" id="{6A897273-83FE-F433-FE02-B8053FE73BB0}"/>
              </a:ext>
            </a:extLst>
          </p:cNvPr>
          <p:cNvSpPr txBox="1">
            <a:spLocks/>
          </p:cNvSpPr>
          <p:nvPr/>
        </p:nvSpPr>
        <p:spPr>
          <a:xfrm>
            <a:off x="1855777" y="3246885"/>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17" name="Content Placeholder 2">
            <a:extLst>
              <a:ext uri="{FF2B5EF4-FFF2-40B4-BE49-F238E27FC236}">
                <a16:creationId xmlns:a16="http://schemas.microsoft.com/office/drawing/2014/main" id="{6A08837A-418A-A839-8CF3-68C7B87B623E}"/>
              </a:ext>
            </a:extLst>
          </p:cNvPr>
          <p:cNvSpPr txBox="1">
            <a:spLocks/>
          </p:cNvSpPr>
          <p:nvPr/>
        </p:nvSpPr>
        <p:spPr>
          <a:xfrm>
            <a:off x="1854443" y="4205613"/>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19" name="Content Placeholder 2">
            <a:extLst>
              <a:ext uri="{FF2B5EF4-FFF2-40B4-BE49-F238E27FC236}">
                <a16:creationId xmlns:a16="http://schemas.microsoft.com/office/drawing/2014/main" id="{19330BF3-2B92-29CF-BB75-8F2D8FC68D16}"/>
              </a:ext>
            </a:extLst>
          </p:cNvPr>
          <p:cNvSpPr txBox="1">
            <a:spLocks/>
          </p:cNvSpPr>
          <p:nvPr/>
        </p:nvSpPr>
        <p:spPr>
          <a:xfrm>
            <a:off x="1855776" y="4957465"/>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100"/>
          </a:p>
        </p:txBody>
      </p:sp>
      <p:sp>
        <p:nvSpPr>
          <p:cNvPr id="21" name="Content Placeholder 2">
            <a:extLst>
              <a:ext uri="{FF2B5EF4-FFF2-40B4-BE49-F238E27FC236}">
                <a16:creationId xmlns:a16="http://schemas.microsoft.com/office/drawing/2014/main" id="{095CF5F9-44C0-1AD4-4F66-DF37C267A34D}"/>
              </a:ext>
            </a:extLst>
          </p:cNvPr>
          <p:cNvSpPr txBox="1">
            <a:spLocks/>
          </p:cNvSpPr>
          <p:nvPr/>
        </p:nvSpPr>
        <p:spPr>
          <a:xfrm>
            <a:off x="5946016" y="2314638"/>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23" name="Content Placeholder 2">
            <a:extLst>
              <a:ext uri="{FF2B5EF4-FFF2-40B4-BE49-F238E27FC236}">
                <a16:creationId xmlns:a16="http://schemas.microsoft.com/office/drawing/2014/main" id="{A955EEB5-624C-E7D7-3202-EAD0B7CFC36D}"/>
              </a:ext>
            </a:extLst>
          </p:cNvPr>
          <p:cNvSpPr txBox="1">
            <a:spLocks/>
          </p:cNvSpPr>
          <p:nvPr/>
        </p:nvSpPr>
        <p:spPr>
          <a:xfrm>
            <a:off x="5946016" y="3203288"/>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25" name="Content Placeholder 2">
            <a:extLst>
              <a:ext uri="{FF2B5EF4-FFF2-40B4-BE49-F238E27FC236}">
                <a16:creationId xmlns:a16="http://schemas.microsoft.com/office/drawing/2014/main" id="{2F7C7E17-D4C3-8AD2-AFD6-D7D045FA8FB4}"/>
              </a:ext>
            </a:extLst>
          </p:cNvPr>
          <p:cNvSpPr txBox="1">
            <a:spLocks/>
          </p:cNvSpPr>
          <p:nvPr/>
        </p:nvSpPr>
        <p:spPr>
          <a:xfrm>
            <a:off x="5937817" y="4189476"/>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27" name="Content Placeholder 2">
            <a:extLst>
              <a:ext uri="{FF2B5EF4-FFF2-40B4-BE49-F238E27FC236}">
                <a16:creationId xmlns:a16="http://schemas.microsoft.com/office/drawing/2014/main" id="{B5D038BB-34BC-48AF-5401-785D55B4E1AC}"/>
              </a:ext>
            </a:extLst>
          </p:cNvPr>
          <p:cNvSpPr txBox="1">
            <a:spLocks/>
          </p:cNvSpPr>
          <p:nvPr/>
        </p:nvSpPr>
        <p:spPr>
          <a:xfrm>
            <a:off x="5946015" y="4982517"/>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37" name="Content Placeholder 2">
            <a:extLst>
              <a:ext uri="{FF2B5EF4-FFF2-40B4-BE49-F238E27FC236}">
                <a16:creationId xmlns:a16="http://schemas.microsoft.com/office/drawing/2014/main" id="{AA66960B-3DCA-0A45-BBD3-1113363030D1}"/>
              </a:ext>
            </a:extLst>
          </p:cNvPr>
          <p:cNvSpPr txBox="1">
            <a:spLocks/>
          </p:cNvSpPr>
          <p:nvPr/>
        </p:nvSpPr>
        <p:spPr>
          <a:xfrm>
            <a:off x="10045908" y="2314638"/>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39" name="Content Placeholder 2">
            <a:extLst>
              <a:ext uri="{FF2B5EF4-FFF2-40B4-BE49-F238E27FC236}">
                <a16:creationId xmlns:a16="http://schemas.microsoft.com/office/drawing/2014/main" id="{17EF2A7D-4419-9F04-32B1-5CD640733D09}"/>
              </a:ext>
            </a:extLst>
          </p:cNvPr>
          <p:cNvSpPr txBox="1">
            <a:spLocks/>
          </p:cNvSpPr>
          <p:nvPr/>
        </p:nvSpPr>
        <p:spPr>
          <a:xfrm>
            <a:off x="10045908" y="3203288"/>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41" name="Content Placeholder 2">
            <a:extLst>
              <a:ext uri="{FF2B5EF4-FFF2-40B4-BE49-F238E27FC236}">
                <a16:creationId xmlns:a16="http://schemas.microsoft.com/office/drawing/2014/main" id="{9FD28227-ED38-04EB-6F74-CF0A4C5C49DC}"/>
              </a:ext>
            </a:extLst>
          </p:cNvPr>
          <p:cNvSpPr txBox="1">
            <a:spLocks/>
          </p:cNvSpPr>
          <p:nvPr/>
        </p:nvSpPr>
        <p:spPr>
          <a:xfrm>
            <a:off x="10037709" y="4189476"/>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43" name="Content Placeholder 2">
            <a:extLst>
              <a:ext uri="{FF2B5EF4-FFF2-40B4-BE49-F238E27FC236}">
                <a16:creationId xmlns:a16="http://schemas.microsoft.com/office/drawing/2014/main" id="{BE6F0FD3-F7E9-DDF7-B306-749116DACFC1}"/>
              </a:ext>
            </a:extLst>
          </p:cNvPr>
          <p:cNvSpPr txBox="1">
            <a:spLocks/>
          </p:cNvSpPr>
          <p:nvPr/>
        </p:nvSpPr>
        <p:spPr>
          <a:xfrm>
            <a:off x="10045907" y="4982517"/>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51" name="Content Placeholder 2">
            <a:extLst>
              <a:ext uri="{FF2B5EF4-FFF2-40B4-BE49-F238E27FC236}">
                <a16:creationId xmlns:a16="http://schemas.microsoft.com/office/drawing/2014/main" id="{CCED0006-051F-C40F-93EE-ECA6083A5377}"/>
              </a:ext>
            </a:extLst>
          </p:cNvPr>
          <p:cNvSpPr txBox="1">
            <a:spLocks/>
          </p:cNvSpPr>
          <p:nvPr/>
        </p:nvSpPr>
        <p:spPr>
          <a:xfrm>
            <a:off x="1855289" y="5810386"/>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53" name="Content Placeholder 2">
            <a:extLst>
              <a:ext uri="{FF2B5EF4-FFF2-40B4-BE49-F238E27FC236}">
                <a16:creationId xmlns:a16="http://schemas.microsoft.com/office/drawing/2014/main" id="{C6D2874C-8099-1088-E1E3-24DD1F01242A}"/>
              </a:ext>
            </a:extLst>
          </p:cNvPr>
          <p:cNvSpPr txBox="1">
            <a:spLocks/>
          </p:cNvSpPr>
          <p:nvPr/>
        </p:nvSpPr>
        <p:spPr>
          <a:xfrm>
            <a:off x="5945528" y="5849168"/>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sp>
        <p:nvSpPr>
          <p:cNvPr id="55" name="Content Placeholder 2">
            <a:extLst>
              <a:ext uri="{FF2B5EF4-FFF2-40B4-BE49-F238E27FC236}">
                <a16:creationId xmlns:a16="http://schemas.microsoft.com/office/drawing/2014/main" id="{3ECE2402-16DC-0F65-6009-7E1B6A53C4F2}"/>
              </a:ext>
            </a:extLst>
          </p:cNvPr>
          <p:cNvSpPr txBox="1">
            <a:spLocks/>
          </p:cNvSpPr>
          <p:nvPr/>
        </p:nvSpPr>
        <p:spPr>
          <a:xfrm>
            <a:off x="10048706" y="5878205"/>
            <a:ext cx="2001455" cy="748257"/>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800"/>
          </a:p>
        </p:txBody>
      </p:sp>
      <p:pic>
        <p:nvPicPr>
          <p:cNvPr id="1028" name="Picture 4" descr="Used 2018 Audi Q5 2.0A TFSI Quattro S-tronic Sport for Sale (Expired) -  Sgcarmart">
            <a:extLst>
              <a:ext uri="{FF2B5EF4-FFF2-40B4-BE49-F238E27FC236}">
                <a16:creationId xmlns:a16="http://schemas.microsoft.com/office/drawing/2014/main" id="{85D800D5-2AEE-5208-2A1B-D072F9AC09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429" y="3073957"/>
            <a:ext cx="1558577" cy="8648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MW X1 SDRIVE18I Sunroof Push Button Start White 2012 for Export -  Singapore Used Cars Exporter Import Used Car Vehicles">
            <a:extLst>
              <a:ext uri="{FF2B5EF4-FFF2-40B4-BE49-F238E27FC236}">
                <a16:creationId xmlns:a16="http://schemas.microsoft.com/office/drawing/2014/main" id="{4671191C-A29E-4F36-3630-C74BE9DA1E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6140" y="4061104"/>
            <a:ext cx="1558577" cy="80002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olvo S60 T5 review | Torque">
            <a:extLst>
              <a:ext uri="{FF2B5EF4-FFF2-40B4-BE49-F238E27FC236}">
                <a16:creationId xmlns:a16="http://schemas.microsoft.com/office/drawing/2014/main" id="{FB0EC6FF-0D1C-29DC-CA38-3CC446570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718" y="4922650"/>
            <a:ext cx="1565423" cy="78287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Used 2021 Audi A3 Sedan 1.0A TFSI S-tronic for Sale (Expired) - Sgcarmart">
            <a:extLst>
              <a:ext uri="{FF2B5EF4-FFF2-40B4-BE49-F238E27FC236}">
                <a16:creationId xmlns:a16="http://schemas.microsoft.com/office/drawing/2014/main" id="{E053C418-5A0B-79D9-3168-CEE0379EA0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954" y="5774954"/>
            <a:ext cx="1546052" cy="7211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Toyota Alphard Hybrid 2.5A X Details - Sgcarmart">
            <a:extLst>
              <a:ext uri="{FF2B5EF4-FFF2-40B4-BE49-F238E27FC236}">
                <a16:creationId xmlns:a16="http://schemas.microsoft.com/office/drawing/2014/main" id="{E3FCA543-06EC-C435-7144-B2564567BB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7379" y="2143529"/>
            <a:ext cx="1558578" cy="8691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AND ROVER RANGE ROVER EVOQUE MILD HYBRID 2.0A SE R DYNAMIC">
            <a:extLst>
              <a:ext uri="{FF2B5EF4-FFF2-40B4-BE49-F238E27FC236}">
                <a16:creationId xmlns:a16="http://schemas.microsoft.com/office/drawing/2014/main" id="{FD0F812D-BE58-1CBA-E1BF-B4C5FFAE511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7380" y="3124310"/>
            <a:ext cx="1558578" cy="86962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sed 2022 Toyota Rav4 Hybrid 2.5A X for Sale | VINCAR Pte Ltd - Sgcarmart">
            <a:extLst>
              <a:ext uri="{FF2B5EF4-FFF2-40B4-BE49-F238E27FC236}">
                <a16:creationId xmlns:a16="http://schemas.microsoft.com/office/drawing/2014/main" id="{75A6BE85-4131-8B07-275B-47FE725DB49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79180" y="4038204"/>
            <a:ext cx="1558578" cy="84195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Used 2021 Mercedes-Benz CLA-Class CLA35 AMG 4MATIC for Sale | Car Buyers  Automotive Pte Ltd - Sgcarmart">
            <a:extLst>
              <a:ext uri="{FF2B5EF4-FFF2-40B4-BE49-F238E27FC236}">
                <a16:creationId xmlns:a16="http://schemas.microsoft.com/office/drawing/2014/main" id="{0DFCB702-5920-7AAA-73C5-3F164BE073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98042" y="4939503"/>
            <a:ext cx="1558578" cy="765505"/>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2021 Honda Civic Type R 2.0M VTEC Turbo GT | Now at VINCAR">
            <a:extLst>
              <a:ext uri="{FF2B5EF4-FFF2-40B4-BE49-F238E27FC236}">
                <a16:creationId xmlns:a16="http://schemas.microsoft.com/office/drawing/2014/main" id="{39CD155D-F0F4-100D-044A-A403E7865B6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04951" y="5753673"/>
            <a:ext cx="1558578" cy="74825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2019 Volvo XC40 R-Design T5 First Test: Image Reboot">
            <a:extLst>
              <a:ext uri="{FF2B5EF4-FFF2-40B4-BE49-F238E27FC236}">
                <a16:creationId xmlns:a16="http://schemas.microsoft.com/office/drawing/2014/main" id="{3ECA7D9F-75EB-1C73-B235-6A4E61D8FC3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41576" y="2152070"/>
            <a:ext cx="1558578" cy="814423"/>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VOLVO - XC60 T5 Momentum">
            <a:extLst>
              <a:ext uri="{FF2B5EF4-FFF2-40B4-BE49-F238E27FC236}">
                <a16:creationId xmlns:a16="http://schemas.microsoft.com/office/drawing/2014/main" id="{08399712-B859-55E3-804D-580EB7EDE6C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41577" y="3080251"/>
            <a:ext cx="1558578" cy="89355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12" descr="Used Volvo XC90 T5 Momentum Cars | Singapore Car Prices &amp; Listing -  Sgcarmart">
            <a:extLst>
              <a:ext uri="{FF2B5EF4-FFF2-40B4-BE49-F238E27FC236}">
                <a16:creationId xmlns:a16="http://schemas.microsoft.com/office/drawing/2014/main" id="{327975B8-BAD9-1719-3FDA-3FEB29ADFAC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333377" y="4030558"/>
            <a:ext cx="1558578" cy="85306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Certified Pre-Owned Volvo V60 Cross Country T5 Sunroof | Car Choice  Singapore">
            <a:extLst>
              <a:ext uri="{FF2B5EF4-FFF2-40B4-BE49-F238E27FC236}">
                <a16:creationId xmlns:a16="http://schemas.microsoft.com/office/drawing/2014/main" id="{73A66E2D-4F81-89BD-D6DC-D1C1CC2FC90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33377" y="4963532"/>
            <a:ext cx="1548365" cy="748257"/>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SOLD] Volvo XC60 T5 2.0A - Wearnes Automotive Singapore">
            <a:extLst>
              <a:ext uri="{FF2B5EF4-FFF2-40B4-BE49-F238E27FC236}">
                <a16:creationId xmlns:a16="http://schemas.microsoft.com/office/drawing/2014/main" id="{8F35BC1A-3688-1DFB-74BC-8084D63FD37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341577" y="5797367"/>
            <a:ext cx="1558577" cy="6974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5BFEA62-7749-3F01-78DF-7AFA2AE570A3}"/>
              </a:ext>
            </a:extLst>
          </p:cNvPr>
          <p:cNvSpPr txBox="1"/>
          <p:nvPr/>
        </p:nvSpPr>
        <p:spPr>
          <a:xfrm>
            <a:off x="4977079" y="1087413"/>
            <a:ext cx="3792513" cy="369332"/>
          </a:xfrm>
          <a:prstGeom prst="rect">
            <a:avLst/>
          </a:prstGeom>
          <a:noFill/>
        </p:spPr>
        <p:txBody>
          <a:bodyPr wrap="square">
            <a:spAutoFit/>
          </a:bodyPr>
          <a:lstStyle/>
          <a:p>
            <a:pPr algn="r"/>
            <a:r>
              <a:rPr lang="en-US">
                <a:solidFill>
                  <a:schemeClr val="tx1"/>
                </a:solidFill>
                <a:latin typeface="+mj-lt"/>
                <a:ea typeface="+mn-lt"/>
                <a:cs typeface="+mn-lt"/>
              </a:rPr>
              <a:t>Top 5 mos</a:t>
            </a:r>
            <a:r>
              <a:rPr lang="en-US">
                <a:latin typeface="+mj-lt"/>
                <a:ea typeface="+mn-lt"/>
                <a:cs typeface="+mn-lt"/>
              </a:rPr>
              <a:t>t similar cars based on: </a:t>
            </a:r>
            <a:endParaRPr lang="en-SG">
              <a:latin typeface="+mj-lt"/>
            </a:endParaRPr>
          </a:p>
        </p:txBody>
      </p:sp>
      <p:pic>
        <p:nvPicPr>
          <p:cNvPr id="18" name="Picture 12" descr="Used Volvo XC90 T5 Momentum Cars | Singapore Car Prices &amp; Listing -  Sgcarmart">
            <a:extLst>
              <a:ext uri="{FF2B5EF4-FFF2-40B4-BE49-F238E27FC236}">
                <a16:creationId xmlns:a16="http://schemas.microsoft.com/office/drawing/2014/main" id="{92EFBDD8-6CDF-15FF-ADFF-863315BFEC7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9187" y="2146804"/>
            <a:ext cx="1546052" cy="853060"/>
          </a:xfrm>
          <a:prstGeom prst="rect">
            <a:avLst/>
          </a:prstGeom>
          <a:noFill/>
          <a:extLst>
            <a:ext uri="{909E8E84-426E-40DD-AFC4-6F175D3DCCD1}">
              <a14:hiddenFill xmlns:a14="http://schemas.microsoft.com/office/drawing/2010/main">
                <a:solidFill>
                  <a:srgbClr val="FFFFFF"/>
                </a:solidFill>
              </a14:hiddenFill>
            </a:ext>
          </a:extLst>
        </p:spPr>
      </p:pic>
      <p:sp>
        <p:nvSpPr>
          <p:cNvPr id="29" name="Title 1">
            <a:extLst>
              <a:ext uri="{FF2B5EF4-FFF2-40B4-BE49-F238E27FC236}">
                <a16:creationId xmlns:a16="http://schemas.microsoft.com/office/drawing/2014/main" id="{C76F0016-C57D-BFD7-C3EC-3C81A021795E}"/>
              </a:ext>
            </a:extLst>
          </p:cNvPr>
          <p:cNvSpPr>
            <a:spLocks noGrp="1"/>
          </p:cNvSpPr>
          <p:nvPr>
            <p:ph type="title"/>
          </p:nvPr>
        </p:nvSpPr>
        <p:spPr>
          <a:xfrm>
            <a:off x="622540" y="99144"/>
            <a:ext cx="10515600" cy="1325563"/>
          </a:xfrm>
        </p:spPr>
        <p:txBody>
          <a:bodyPr/>
          <a:lstStyle/>
          <a:p>
            <a:r>
              <a:rPr lang="en-US"/>
              <a:t>Cold Start with an example</a:t>
            </a:r>
          </a:p>
        </p:txBody>
      </p:sp>
      <p:sp>
        <p:nvSpPr>
          <p:cNvPr id="31" name="TextBox 30">
            <a:extLst>
              <a:ext uri="{FF2B5EF4-FFF2-40B4-BE49-F238E27FC236}">
                <a16:creationId xmlns:a16="http://schemas.microsoft.com/office/drawing/2014/main" id="{92FB2C96-2AA6-6495-B570-12901324090D}"/>
              </a:ext>
            </a:extLst>
          </p:cNvPr>
          <p:cNvSpPr txBox="1"/>
          <p:nvPr/>
        </p:nvSpPr>
        <p:spPr>
          <a:xfrm>
            <a:off x="3096578" y="3031783"/>
            <a:ext cx="5908735" cy="707886"/>
          </a:xfrm>
          <a:prstGeom prst="rect">
            <a:avLst/>
          </a:prstGeom>
          <a:solidFill>
            <a:schemeClr val="bg1"/>
          </a:solidFill>
          <a:ln w="28575">
            <a:solidFill>
              <a:schemeClr val="tx1"/>
            </a:solidFill>
          </a:ln>
        </p:spPr>
        <p:txBody>
          <a:bodyPr wrap="square">
            <a:spAutoFit/>
          </a:bodyPr>
          <a:lstStyle/>
          <a:p>
            <a:pPr algn="ctr"/>
            <a:r>
              <a:rPr lang="en-SG" sz="4000">
                <a:ln w="0"/>
                <a:effectLst>
                  <a:outerShdw blurRad="38100" dist="19050" dir="2700000" algn="tl" rotWithShape="0">
                    <a:schemeClr val="dk1">
                      <a:alpha val="40000"/>
                    </a:schemeClr>
                  </a:outerShdw>
                </a:effectLst>
              </a:rPr>
              <a:t>Serendipity</a:t>
            </a:r>
          </a:p>
        </p:txBody>
      </p:sp>
      <p:sp>
        <p:nvSpPr>
          <p:cNvPr id="2" name="Slide Number Placeholder 5">
            <a:extLst>
              <a:ext uri="{FF2B5EF4-FFF2-40B4-BE49-F238E27FC236}">
                <a16:creationId xmlns:a16="http://schemas.microsoft.com/office/drawing/2014/main" id="{95AA254B-015C-43DD-C214-168DEB06E763}"/>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25</a:t>
            </a:fld>
            <a:endParaRPr lang="en-US"/>
          </a:p>
        </p:txBody>
      </p:sp>
    </p:spTree>
    <p:extLst>
      <p:ext uri="{BB962C8B-B14F-4D97-AF65-F5344CB8AC3E}">
        <p14:creationId xmlns:p14="http://schemas.microsoft.com/office/powerpoint/2010/main" val="205650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1"/>
                                        </p:tgtEl>
                                      </p:cBhvr>
                                    </p:animEffect>
                                    <p:set>
                                      <p:cBhvr>
                                        <p:cTn id="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0673D-0725-ABCA-13A9-771A19AEC82F}"/>
              </a:ext>
            </a:extLst>
          </p:cNvPr>
          <p:cNvSpPr>
            <a:spLocks noGrp="1"/>
          </p:cNvSpPr>
          <p:nvPr>
            <p:ph type="title"/>
          </p:nvPr>
        </p:nvSpPr>
        <p:spPr/>
        <p:txBody>
          <a:bodyPr/>
          <a:lstStyle/>
          <a:p>
            <a:r>
              <a:rPr lang="en-US"/>
              <a:t>Reference: Cold START recommender</a:t>
            </a:r>
            <a:endParaRPr lang="en-US">
              <a:cs typeface="Posterama"/>
            </a:endParaRPr>
          </a:p>
        </p:txBody>
      </p:sp>
      <p:sp>
        <p:nvSpPr>
          <p:cNvPr id="6" name="Slide Number Placeholder 5">
            <a:extLst>
              <a:ext uri="{FF2B5EF4-FFF2-40B4-BE49-F238E27FC236}">
                <a16:creationId xmlns:a16="http://schemas.microsoft.com/office/drawing/2014/main" id="{0BF1602D-4EFD-F072-8787-9618949F08A0}"/>
              </a:ext>
            </a:extLst>
          </p:cNvPr>
          <p:cNvSpPr>
            <a:spLocks noGrp="1"/>
          </p:cNvSpPr>
          <p:nvPr>
            <p:ph type="sldNum" sz="quarter" idx="12"/>
          </p:nvPr>
        </p:nvSpPr>
        <p:spPr/>
        <p:txBody>
          <a:bodyPr/>
          <a:lstStyle/>
          <a:p>
            <a:fld id="{B5CEABB6-07DC-46E8-9B57-56EC44A396E5}" type="slidenum">
              <a:rPr lang="en-US" smtClean="0"/>
              <a:t>26</a:t>
            </a:fld>
            <a:endParaRPr lang="en-US"/>
          </a:p>
        </p:txBody>
      </p:sp>
      <p:sp>
        <p:nvSpPr>
          <p:cNvPr id="9" name="Rectangle 8">
            <a:extLst>
              <a:ext uri="{FF2B5EF4-FFF2-40B4-BE49-F238E27FC236}">
                <a16:creationId xmlns:a16="http://schemas.microsoft.com/office/drawing/2014/main" id="{CD095497-1E40-74D1-C0D1-3B61002FFFB1}"/>
              </a:ext>
            </a:extLst>
          </p:cNvPr>
          <p:cNvSpPr/>
          <p:nvPr/>
        </p:nvSpPr>
        <p:spPr>
          <a:xfrm>
            <a:off x="-523417" y="1320932"/>
            <a:ext cx="3192389" cy="4001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b="1" u="sng">
                <a:solidFill>
                  <a:schemeClr val="tx1"/>
                </a:solidFill>
                <a:ea typeface="+mn-lt"/>
                <a:cs typeface="+mn-lt"/>
              </a:rPr>
              <a:t>Text description</a:t>
            </a:r>
            <a:endParaRPr lang="en-US" sz="1600" b="1" u="sng"/>
          </a:p>
        </p:txBody>
      </p:sp>
      <p:sp>
        <p:nvSpPr>
          <p:cNvPr id="13" name="Rectangle 12">
            <a:extLst>
              <a:ext uri="{FF2B5EF4-FFF2-40B4-BE49-F238E27FC236}">
                <a16:creationId xmlns:a16="http://schemas.microsoft.com/office/drawing/2014/main" id="{A2D5E3F2-37CE-DD63-0EAC-7A1CC819CE23}"/>
              </a:ext>
            </a:extLst>
          </p:cNvPr>
          <p:cNvSpPr/>
          <p:nvPr/>
        </p:nvSpPr>
        <p:spPr>
          <a:xfrm>
            <a:off x="-821846" y="3091653"/>
            <a:ext cx="3792513" cy="400142"/>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a:solidFill>
                  <a:schemeClr val="tx1"/>
                </a:solidFill>
              </a:rPr>
              <a:t>Product features</a:t>
            </a:r>
          </a:p>
        </p:txBody>
      </p:sp>
      <p:sp>
        <p:nvSpPr>
          <p:cNvPr id="15" name="Rectangle 14">
            <a:extLst>
              <a:ext uri="{FF2B5EF4-FFF2-40B4-BE49-F238E27FC236}">
                <a16:creationId xmlns:a16="http://schemas.microsoft.com/office/drawing/2014/main" id="{B1568185-DB6E-F3E9-5F61-87BE9D6E78A2}"/>
              </a:ext>
            </a:extLst>
          </p:cNvPr>
          <p:cNvSpPr/>
          <p:nvPr/>
        </p:nvSpPr>
        <p:spPr>
          <a:xfrm>
            <a:off x="81318" y="4760591"/>
            <a:ext cx="3730730" cy="393278"/>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u="sng">
                <a:solidFill>
                  <a:schemeClr val="tx1"/>
                </a:solidFill>
              </a:rPr>
              <a:t>Text description &amp; Product features</a:t>
            </a:r>
          </a:p>
        </p:txBody>
      </p:sp>
      <p:pic>
        <p:nvPicPr>
          <p:cNvPr id="21" name="Picture 21">
            <a:extLst>
              <a:ext uri="{FF2B5EF4-FFF2-40B4-BE49-F238E27FC236}">
                <a16:creationId xmlns:a16="http://schemas.microsoft.com/office/drawing/2014/main" id="{FF26621B-7978-CDF7-3C54-5E87086E146F}"/>
              </a:ext>
            </a:extLst>
          </p:cNvPr>
          <p:cNvPicPr>
            <a:picLocks noChangeAspect="1"/>
          </p:cNvPicPr>
          <p:nvPr/>
        </p:nvPicPr>
        <p:blipFill>
          <a:blip r:embed="rId3"/>
          <a:stretch>
            <a:fillRect/>
          </a:stretch>
        </p:blipFill>
        <p:spPr>
          <a:xfrm>
            <a:off x="239294" y="1803846"/>
            <a:ext cx="4628146" cy="1104677"/>
          </a:xfrm>
          <a:prstGeom prst="rect">
            <a:avLst/>
          </a:prstGeom>
        </p:spPr>
      </p:pic>
      <p:pic>
        <p:nvPicPr>
          <p:cNvPr id="22" name="Picture 22">
            <a:extLst>
              <a:ext uri="{FF2B5EF4-FFF2-40B4-BE49-F238E27FC236}">
                <a16:creationId xmlns:a16="http://schemas.microsoft.com/office/drawing/2014/main" id="{DF6C9AFE-5198-9D59-77B4-228B7BA3FA37}"/>
              </a:ext>
            </a:extLst>
          </p:cNvPr>
          <p:cNvPicPr>
            <a:picLocks noChangeAspect="1"/>
          </p:cNvPicPr>
          <p:nvPr/>
        </p:nvPicPr>
        <p:blipFill>
          <a:blip r:embed="rId4"/>
          <a:stretch>
            <a:fillRect/>
          </a:stretch>
        </p:blipFill>
        <p:spPr>
          <a:xfrm>
            <a:off x="5192294" y="1800646"/>
            <a:ext cx="5376778" cy="1104392"/>
          </a:xfrm>
          <a:prstGeom prst="rect">
            <a:avLst/>
          </a:prstGeom>
        </p:spPr>
      </p:pic>
      <p:pic>
        <p:nvPicPr>
          <p:cNvPr id="26" name="Picture 26">
            <a:extLst>
              <a:ext uri="{FF2B5EF4-FFF2-40B4-BE49-F238E27FC236}">
                <a16:creationId xmlns:a16="http://schemas.microsoft.com/office/drawing/2014/main" id="{9C9B6C14-F70B-EFAC-FB8A-EC0675556405}"/>
              </a:ext>
            </a:extLst>
          </p:cNvPr>
          <p:cNvPicPr>
            <a:picLocks noChangeAspect="1"/>
          </p:cNvPicPr>
          <p:nvPr/>
        </p:nvPicPr>
        <p:blipFill>
          <a:blip r:embed="rId5"/>
          <a:stretch>
            <a:fillRect/>
          </a:stretch>
        </p:blipFill>
        <p:spPr>
          <a:xfrm>
            <a:off x="165768" y="3429934"/>
            <a:ext cx="4059990" cy="1254763"/>
          </a:xfrm>
          <a:prstGeom prst="rect">
            <a:avLst/>
          </a:prstGeom>
        </p:spPr>
      </p:pic>
      <p:pic>
        <p:nvPicPr>
          <p:cNvPr id="27" name="Picture 27">
            <a:extLst>
              <a:ext uri="{FF2B5EF4-FFF2-40B4-BE49-F238E27FC236}">
                <a16:creationId xmlns:a16="http://schemas.microsoft.com/office/drawing/2014/main" id="{943D1075-BFAF-29FC-22A4-5034AF870181}"/>
              </a:ext>
            </a:extLst>
          </p:cNvPr>
          <p:cNvPicPr>
            <a:picLocks noChangeAspect="1"/>
          </p:cNvPicPr>
          <p:nvPr/>
        </p:nvPicPr>
        <p:blipFill>
          <a:blip r:embed="rId6"/>
          <a:stretch>
            <a:fillRect/>
          </a:stretch>
        </p:blipFill>
        <p:spPr>
          <a:xfrm>
            <a:off x="4296611" y="3429926"/>
            <a:ext cx="3625515" cy="1254780"/>
          </a:xfrm>
          <a:prstGeom prst="rect">
            <a:avLst/>
          </a:prstGeom>
        </p:spPr>
      </p:pic>
      <p:pic>
        <p:nvPicPr>
          <p:cNvPr id="28" name="Picture 28">
            <a:extLst>
              <a:ext uri="{FF2B5EF4-FFF2-40B4-BE49-F238E27FC236}">
                <a16:creationId xmlns:a16="http://schemas.microsoft.com/office/drawing/2014/main" id="{6DCB2C72-1EB2-381C-3A35-486FA9557C02}"/>
              </a:ext>
            </a:extLst>
          </p:cNvPr>
          <p:cNvPicPr>
            <a:picLocks noChangeAspect="1"/>
          </p:cNvPicPr>
          <p:nvPr/>
        </p:nvPicPr>
        <p:blipFill>
          <a:blip r:embed="rId7"/>
          <a:stretch>
            <a:fillRect/>
          </a:stretch>
        </p:blipFill>
        <p:spPr>
          <a:xfrm>
            <a:off x="8039768" y="3428956"/>
            <a:ext cx="4073358" cy="1256721"/>
          </a:xfrm>
          <a:prstGeom prst="rect">
            <a:avLst/>
          </a:prstGeom>
        </p:spPr>
      </p:pic>
      <p:pic>
        <p:nvPicPr>
          <p:cNvPr id="29" name="Picture 29">
            <a:extLst>
              <a:ext uri="{FF2B5EF4-FFF2-40B4-BE49-F238E27FC236}">
                <a16:creationId xmlns:a16="http://schemas.microsoft.com/office/drawing/2014/main" id="{DBFEA94E-294D-55B3-4EFA-BD94CD255D7B}"/>
              </a:ext>
            </a:extLst>
          </p:cNvPr>
          <p:cNvPicPr>
            <a:picLocks noChangeAspect="1"/>
          </p:cNvPicPr>
          <p:nvPr/>
        </p:nvPicPr>
        <p:blipFill>
          <a:blip r:embed="rId8"/>
          <a:stretch>
            <a:fillRect/>
          </a:stretch>
        </p:blipFill>
        <p:spPr>
          <a:xfrm>
            <a:off x="159084" y="5217363"/>
            <a:ext cx="4708358" cy="1108906"/>
          </a:xfrm>
          <a:prstGeom prst="rect">
            <a:avLst/>
          </a:prstGeom>
        </p:spPr>
      </p:pic>
      <p:pic>
        <p:nvPicPr>
          <p:cNvPr id="30" name="Picture 30">
            <a:extLst>
              <a:ext uri="{FF2B5EF4-FFF2-40B4-BE49-F238E27FC236}">
                <a16:creationId xmlns:a16="http://schemas.microsoft.com/office/drawing/2014/main" id="{B26A6FF7-48D2-65B8-81F1-BF5665AEC9B1}"/>
              </a:ext>
            </a:extLst>
          </p:cNvPr>
          <p:cNvPicPr>
            <a:picLocks noChangeAspect="1"/>
          </p:cNvPicPr>
          <p:nvPr/>
        </p:nvPicPr>
        <p:blipFill>
          <a:blip r:embed="rId9"/>
          <a:stretch>
            <a:fillRect/>
          </a:stretch>
        </p:blipFill>
        <p:spPr>
          <a:xfrm>
            <a:off x="5192296" y="5216847"/>
            <a:ext cx="5376778" cy="1096570"/>
          </a:xfrm>
          <a:prstGeom prst="rect">
            <a:avLst/>
          </a:prstGeom>
        </p:spPr>
      </p:pic>
    </p:spTree>
    <p:extLst>
      <p:ext uri="{BB962C8B-B14F-4D97-AF65-F5344CB8AC3E}">
        <p14:creationId xmlns:p14="http://schemas.microsoft.com/office/powerpoint/2010/main" val="2789340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F8FF399-2A56-CE0D-7E3E-993F886ECD3C}"/>
              </a:ext>
            </a:extLst>
          </p:cNvPr>
          <p:cNvSpPr/>
          <p:nvPr/>
        </p:nvSpPr>
        <p:spPr>
          <a:xfrm>
            <a:off x="3338202" y="1107706"/>
            <a:ext cx="5266192" cy="765904"/>
          </a:xfrm>
          <a:prstGeom prst="rect">
            <a:avLst/>
          </a:prstGeom>
          <a:solidFill>
            <a:schemeClr val="accent4"/>
          </a:solidFill>
          <a:ln w="28575">
            <a:solidFill>
              <a:schemeClr val="accent4">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a:solidFill>
                  <a:srgbClr val="000000"/>
                </a:solidFill>
                <a:ea typeface="+mn-lt"/>
                <a:cs typeface="+mn-lt"/>
              </a:rPr>
              <a:t>Target Users who has some idea of what they want</a:t>
            </a:r>
          </a:p>
          <a:p>
            <a:pPr algn="ctr"/>
            <a:r>
              <a:rPr lang="en-US" sz="1400" b="1">
                <a:solidFill>
                  <a:srgbClr val="000000"/>
                </a:solidFill>
                <a:ea typeface="+mn-lt"/>
                <a:cs typeface="+mn-lt"/>
              </a:rPr>
              <a:t>Hybrid Approach – Knowledge + Content</a:t>
            </a:r>
            <a:r>
              <a:rPr lang="en-US" sz="1800" b="1">
                <a:solidFill>
                  <a:srgbClr val="000000"/>
                </a:solidFill>
                <a:ea typeface="+mn-lt"/>
                <a:cs typeface="+mn-lt"/>
              </a:rPr>
              <a:t> </a:t>
            </a:r>
            <a:endParaRPr lang="en-US">
              <a:solidFill>
                <a:srgbClr val="000000"/>
              </a:solidFill>
            </a:endParaRPr>
          </a:p>
        </p:txBody>
      </p:sp>
      <p:pic>
        <p:nvPicPr>
          <p:cNvPr id="33" name="Graphic 32" descr="Users outline">
            <a:extLst>
              <a:ext uri="{FF2B5EF4-FFF2-40B4-BE49-F238E27FC236}">
                <a16:creationId xmlns:a16="http://schemas.microsoft.com/office/drawing/2014/main" id="{650699AA-AB5B-BA8D-6802-171B16464B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3724" y="2490969"/>
            <a:ext cx="1819526" cy="1819526"/>
          </a:xfrm>
          <a:prstGeom prst="rect">
            <a:avLst/>
          </a:prstGeom>
        </p:spPr>
      </p:pic>
      <p:pic>
        <p:nvPicPr>
          <p:cNvPr id="35" name="Graphic 34" descr="Car with solid fill">
            <a:extLst>
              <a:ext uri="{FF2B5EF4-FFF2-40B4-BE49-F238E27FC236}">
                <a16:creationId xmlns:a16="http://schemas.microsoft.com/office/drawing/2014/main" id="{1F289008-0207-355E-BE3D-0A241490BB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51909" y="4155022"/>
            <a:ext cx="767953" cy="767953"/>
          </a:xfrm>
          <a:prstGeom prst="rect">
            <a:avLst/>
          </a:prstGeom>
        </p:spPr>
      </p:pic>
      <p:pic>
        <p:nvPicPr>
          <p:cNvPr id="37" name="Graphic 36" descr="Car outline">
            <a:extLst>
              <a:ext uri="{FF2B5EF4-FFF2-40B4-BE49-F238E27FC236}">
                <a16:creationId xmlns:a16="http://schemas.microsoft.com/office/drawing/2014/main" id="{963B6986-BE7A-2692-622E-A72A098EBFE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73755" y="4188097"/>
            <a:ext cx="701804" cy="701804"/>
          </a:xfrm>
          <a:prstGeom prst="rect">
            <a:avLst/>
          </a:prstGeom>
        </p:spPr>
      </p:pic>
      <p:pic>
        <p:nvPicPr>
          <p:cNvPr id="39" name="Graphic 38" descr="Race Car outline">
            <a:extLst>
              <a:ext uri="{FF2B5EF4-FFF2-40B4-BE49-F238E27FC236}">
                <a16:creationId xmlns:a16="http://schemas.microsoft.com/office/drawing/2014/main" id="{28F61C78-6F28-3E37-07B7-9B2E0727AD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4760" y="4674331"/>
            <a:ext cx="914400" cy="914400"/>
          </a:xfrm>
          <a:prstGeom prst="rect">
            <a:avLst/>
          </a:prstGeom>
        </p:spPr>
      </p:pic>
      <p:pic>
        <p:nvPicPr>
          <p:cNvPr id="41" name="Graphic 40" descr="Race Car with solid fill">
            <a:extLst>
              <a:ext uri="{FF2B5EF4-FFF2-40B4-BE49-F238E27FC236}">
                <a16:creationId xmlns:a16="http://schemas.microsoft.com/office/drawing/2014/main" id="{67F48C3B-5595-8957-2E16-0F4B1D7858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20699" y="4674331"/>
            <a:ext cx="914400" cy="914400"/>
          </a:xfrm>
          <a:prstGeom prst="rect">
            <a:avLst/>
          </a:prstGeom>
        </p:spPr>
      </p:pic>
      <p:pic>
        <p:nvPicPr>
          <p:cNvPr id="43" name="Graphic 42" descr="Electric car with solid fill">
            <a:extLst>
              <a:ext uri="{FF2B5EF4-FFF2-40B4-BE49-F238E27FC236}">
                <a16:creationId xmlns:a16="http://schemas.microsoft.com/office/drawing/2014/main" id="{71D0544B-65C8-A895-5550-54B78946BEC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78686" y="5336260"/>
            <a:ext cx="914400" cy="914400"/>
          </a:xfrm>
          <a:prstGeom prst="rect">
            <a:avLst/>
          </a:prstGeom>
        </p:spPr>
      </p:pic>
      <p:pic>
        <p:nvPicPr>
          <p:cNvPr id="45" name="Graphic 44" descr="Electric car outline">
            <a:extLst>
              <a:ext uri="{FF2B5EF4-FFF2-40B4-BE49-F238E27FC236}">
                <a16:creationId xmlns:a16="http://schemas.microsoft.com/office/drawing/2014/main" id="{BD7DB454-D0B1-950A-673C-41B2D5C6C8F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67456" y="5286669"/>
            <a:ext cx="914400" cy="914400"/>
          </a:xfrm>
          <a:prstGeom prst="rect">
            <a:avLst/>
          </a:prstGeom>
        </p:spPr>
      </p:pic>
      <p:pic>
        <p:nvPicPr>
          <p:cNvPr id="47" name="Graphic 46" descr="Money outline">
            <a:extLst>
              <a:ext uri="{FF2B5EF4-FFF2-40B4-BE49-F238E27FC236}">
                <a16:creationId xmlns:a16="http://schemas.microsoft.com/office/drawing/2014/main" id="{151D7B3A-9354-AD82-C66F-0330D289395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02392" y="3909383"/>
            <a:ext cx="914400" cy="914400"/>
          </a:xfrm>
          <a:prstGeom prst="rect">
            <a:avLst/>
          </a:prstGeom>
        </p:spPr>
      </p:pic>
      <p:pic>
        <p:nvPicPr>
          <p:cNvPr id="49" name="Graphic 48" descr="Label outline">
            <a:extLst>
              <a:ext uri="{FF2B5EF4-FFF2-40B4-BE49-F238E27FC236}">
                <a16:creationId xmlns:a16="http://schemas.microsoft.com/office/drawing/2014/main" id="{C562D34E-9C00-47AB-6A18-AD1D726F204C}"/>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487992" y="4020776"/>
            <a:ext cx="914400" cy="914400"/>
          </a:xfrm>
          <a:prstGeom prst="rect">
            <a:avLst/>
          </a:prstGeom>
        </p:spPr>
      </p:pic>
      <p:pic>
        <p:nvPicPr>
          <p:cNvPr id="51" name="Graphic 50" descr="Thought bubble outline">
            <a:extLst>
              <a:ext uri="{FF2B5EF4-FFF2-40B4-BE49-F238E27FC236}">
                <a16:creationId xmlns:a16="http://schemas.microsoft.com/office/drawing/2014/main" id="{D434EFD2-3F34-E905-F345-CAB4001BFC6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951754" y="3237705"/>
            <a:ext cx="914400" cy="914400"/>
          </a:xfrm>
          <a:prstGeom prst="rect">
            <a:avLst/>
          </a:prstGeom>
        </p:spPr>
      </p:pic>
      <p:pic>
        <p:nvPicPr>
          <p:cNvPr id="53" name="Graphic 52" descr="Car Wash outline">
            <a:extLst>
              <a:ext uri="{FF2B5EF4-FFF2-40B4-BE49-F238E27FC236}">
                <a16:creationId xmlns:a16="http://schemas.microsoft.com/office/drawing/2014/main" id="{1CA7E697-5A1E-A95B-0A8C-AAF46BBE90A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951754" y="4803847"/>
            <a:ext cx="914400" cy="914400"/>
          </a:xfrm>
          <a:prstGeom prst="rect">
            <a:avLst/>
          </a:prstGeom>
        </p:spPr>
      </p:pic>
      <p:pic>
        <p:nvPicPr>
          <p:cNvPr id="55" name="Graphic 54" descr="Car outline">
            <a:extLst>
              <a:ext uri="{FF2B5EF4-FFF2-40B4-BE49-F238E27FC236}">
                <a16:creationId xmlns:a16="http://schemas.microsoft.com/office/drawing/2014/main" id="{7373AB46-A4AE-23BA-76AD-1B09B8E126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338085" y="2784876"/>
            <a:ext cx="1660001" cy="1660001"/>
          </a:xfrm>
          <a:prstGeom prst="rect">
            <a:avLst/>
          </a:prstGeom>
        </p:spPr>
      </p:pic>
      <p:pic>
        <p:nvPicPr>
          <p:cNvPr id="57" name="Graphic 56" descr="Electric car outline">
            <a:extLst>
              <a:ext uri="{FF2B5EF4-FFF2-40B4-BE49-F238E27FC236}">
                <a16:creationId xmlns:a16="http://schemas.microsoft.com/office/drawing/2014/main" id="{CEE71C16-5F8C-48EB-EE99-D0762E4CCD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295884" y="4036316"/>
            <a:ext cx="1744401" cy="1744401"/>
          </a:xfrm>
          <a:prstGeom prst="rect">
            <a:avLst/>
          </a:prstGeom>
        </p:spPr>
      </p:pic>
      <p:sp>
        <p:nvSpPr>
          <p:cNvPr id="64" name="Arrow: Left-Right 63">
            <a:extLst>
              <a:ext uri="{FF2B5EF4-FFF2-40B4-BE49-F238E27FC236}">
                <a16:creationId xmlns:a16="http://schemas.microsoft.com/office/drawing/2014/main" id="{92763714-46F8-9F66-5109-7800C124B1A3}"/>
              </a:ext>
            </a:extLst>
          </p:cNvPr>
          <p:cNvSpPr/>
          <p:nvPr/>
        </p:nvSpPr>
        <p:spPr>
          <a:xfrm>
            <a:off x="2340918" y="4215025"/>
            <a:ext cx="1105244" cy="562919"/>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Graphic 64" descr="Car with solid fill">
            <a:extLst>
              <a:ext uri="{FF2B5EF4-FFF2-40B4-BE49-F238E27FC236}">
                <a16:creationId xmlns:a16="http://schemas.microsoft.com/office/drawing/2014/main" id="{544BCD17-857D-301F-6CA5-72391298DF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40341" y="3241995"/>
            <a:ext cx="767953" cy="767953"/>
          </a:xfrm>
          <a:prstGeom prst="rect">
            <a:avLst/>
          </a:prstGeom>
        </p:spPr>
      </p:pic>
      <p:pic>
        <p:nvPicPr>
          <p:cNvPr id="66" name="Graphic 65" descr="Car outline">
            <a:extLst>
              <a:ext uri="{FF2B5EF4-FFF2-40B4-BE49-F238E27FC236}">
                <a16:creationId xmlns:a16="http://schemas.microsoft.com/office/drawing/2014/main" id="{FC4B4EBA-F3B9-4262-6345-7ADC8378F12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62187" y="3275070"/>
            <a:ext cx="701804" cy="701804"/>
          </a:xfrm>
          <a:prstGeom prst="rect">
            <a:avLst/>
          </a:prstGeom>
        </p:spPr>
      </p:pic>
      <p:pic>
        <p:nvPicPr>
          <p:cNvPr id="67" name="Graphic 66" descr="Race Car outline">
            <a:extLst>
              <a:ext uri="{FF2B5EF4-FFF2-40B4-BE49-F238E27FC236}">
                <a16:creationId xmlns:a16="http://schemas.microsoft.com/office/drawing/2014/main" id="{F5A573C4-52F3-008F-DF5C-ED9EA58BD50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213192" y="3761304"/>
            <a:ext cx="914400" cy="914400"/>
          </a:xfrm>
          <a:prstGeom prst="rect">
            <a:avLst/>
          </a:prstGeom>
        </p:spPr>
      </p:pic>
      <p:pic>
        <p:nvPicPr>
          <p:cNvPr id="68" name="Graphic 67" descr="Race Car with solid fill">
            <a:extLst>
              <a:ext uri="{FF2B5EF4-FFF2-40B4-BE49-F238E27FC236}">
                <a16:creationId xmlns:a16="http://schemas.microsoft.com/office/drawing/2014/main" id="{A9CCF8A6-53E6-BA2C-F296-2A4D1ECCFF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09131" y="3761304"/>
            <a:ext cx="914400" cy="914400"/>
          </a:xfrm>
          <a:prstGeom prst="rect">
            <a:avLst/>
          </a:prstGeom>
        </p:spPr>
      </p:pic>
      <p:pic>
        <p:nvPicPr>
          <p:cNvPr id="69" name="Graphic 68" descr="Electric car with solid fill">
            <a:extLst>
              <a:ext uri="{FF2B5EF4-FFF2-40B4-BE49-F238E27FC236}">
                <a16:creationId xmlns:a16="http://schemas.microsoft.com/office/drawing/2014/main" id="{1251A5D2-2899-A0DA-2095-7FE1F3E7827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67118" y="4423233"/>
            <a:ext cx="914400" cy="914400"/>
          </a:xfrm>
          <a:prstGeom prst="rect">
            <a:avLst/>
          </a:prstGeom>
        </p:spPr>
      </p:pic>
      <p:pic>
        <p:nvPicPr>
          <p:cNvPr id="70" name="Graphic 69" descr="Electric car outline">
            <a:extLst>
              <a:ext uri="{FF2B5EF4-FFF2-40B4-BE49-F238E27FC236}">
                <a16:creationId xmlns:a16="http://schemas.microsoft.com/office/drawing/2014/main" id="{D905E6D1-C40C-5949-A980-3F3515B9AB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55888" y="4373642"/>
            <a:ext cx="914400" cy="914400"/>
          </a:xfrm>
          <a:prstGeom prst="rect">
            <a:avLst/>
          </a:prstGeom>
        </p:spPr>
      </p:pic>
      <p:sp>
        <p:nvSpPr>
          <p:cNvPr id="71" name="Arrow: Left-Right 70">
            <a:extLst>
              <a:ext uri="{FF2B5EF4-FFF2-40B4-BE49-F238E27FC236}">
                <a16:creationId xmlns:a16="http://schemas.microsoft.com/office/drawing/2014/main" id="{F54D3627-F0D0-AAB5-11E1-A242FA4023F6}"/>
              </a:ext>
            </a:extLst>
          </p:cNvPr>
          <p:cNvSpPr/>
          <p:nvPr/>
        </p:nvSpPr>
        <p:spPr>
          <a:xfrm>
            <a:off x="9192053" y="4084592"/>
            <a:ext cx="1105244" cy="562919"/>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Right 71">
            <a:extLst>
              <a:ext uri="{FF2B5EF4-FFF2-40B4-BE49-F238E27FC236}">
                <a16:creationId xmlns:a16="http://schemas.microsoft.com/office/drawing/2014/main" id="{E87DCF64-3BA3-26F0-89A5-38F36F3FAACE}"/>
              </a:ext>
            </a:extLst>
          </p:cNvPr>
          <p:cNvSpPr/>
          <p:nvPr/>
        </p:nvSpPr>
        <p:spPr>
          <a:xfrm>
            <a:off x="5752757" y="4173838"/>
            <a:ext cx="906162" cy="576648"/>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56EB27E-B3DD-3C65-10B8-1F33C0787EC7}"/>
              </a:ext>
            </a:extLst>
          </p:cNvPr>
          <p:cNvSpPr/>
          <p:nvPr/>
        </p:nvSpPr>
        <p:spPr>
          <a:xfrm>
            <a:off x="833916" y="2541406"/>
            <a:ext cx="4354849" cy="377217"/>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Knowledge</a:t>
            </a:r>
          </a:p>
          <a:p>
            <a:pPr algn="ctr"/>
            <a:r>
              <a:rPr lang="en-US" sz="1400" b="1">
                <a:solidFill>
                  <a:schemeClr val="tx1"/>
                </a:solidFill>
              </a:rPr>
              <a:t>User know they want a car can has some idea on the criteria</a:t>
            </a:r>
          </a:p>
        </p:txBody>
      </p:sp>
      <p:sp>
        <p:nvSpPr>
          <p:cNvPr id="75" name="Rectangle 74">
            <a:extLst>
              <a:ext uri="{FF2B5EF4-FFF2-40B4-BE49-F238E27FC236}">
                <a16:creationId xmlns:a16="http://schemas.microsoft.com/office/drawing/2014/main" id="{CE214BAA-29D9-DA85-C0C7-3201572F9CFD}"/>
              </a:ext>
            </a:extLst>
          </p:cNvPr>
          <p:cNvSpPr/>
          <p:nvPr/>
        </p:nvSpPr>
        <p:spPr>
          <a:xfrm>
            <a:off x="7314348" y="2568865"/>
            <a:ext cx="4354849" cy="377217"/>
          </a:xfrm>
          <a:prstGeom prst="rect">
            <a:avLst/>
          </a:pr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u="sng">
                <a:solidFill>
                  <a:schemeClr val="tx1"/>
                </a:solidFill>
              </a:rPr>
              <a:t>Content</a:t>
            </a:r>
            <a:endParaRPr lang="en-US" b="1" u="sng">
              <a:solidFill>
                <a:schemeClr val="tx1"/>
              </a:solidFill>
            </a:endParaRPr>
          </a:p>
          <a:p>
            <a:pPr algn="ctr"/>
            <a:r>
              <a:rPr lang="en-US" sz="1400" b="1">
                <a:solidFill>
                  <a:schemeClr val="tx1"/>
                </a:solidFill>
              </a:rPr>
              <a:t>Recommender system recommends product which best matches the criteria</a:t>
            </a:r>
          </a:p>
        </p:txBody>
      </p:sp>
      <p:sp>
        <p:nvSpPr>
          <p:cNvPr id="76" name="Rectangle 75">
            <a:extLst>
              <a:ext uri="{FF2B5EF4-FFF2-40B4-BE49-F238E27FC236}">
                <a16:creationId xmlns:a16="http://schemas.microsoft.com/office/drawing/2014/main" id="{42D8A73A-11C3-D123-67E1-869D75E5A21C}"/>
              </a:ext>
            </a:extLst>
          </p:cNvPr>
          <p:cNvSpPr/>
          <p:nvPr/>
        </p:nvSpPr>
        <p:spPr>
          <a:xfrm>
            <a:off x="5289214" y="2246215"/>
            <a:ext cx="1917823" cy="1448136"/>
          </a:xfrm>
          <a:prstGeom prst="rect">
            <a:avLst/>
          </a:prstGeom>
          <a:solidFill>
            <a:schemeClr val="accent4"/>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err="1">
                <a:solidFill>
                  <a:schemeClr val="tx1"/>
                </a:solidFill>
              </a:rPr>
              <a:t>CarSmart</a:t>
            </a:r>
            <a:r>
              <a:rPr lang="en-US" sz="1400" b="1">
                <a:solidFill>
                  <a:schemeClr val="tx1"/>
                </a:solidFill>
              </a:rPr>
              <a:t> Consultancy offers a user Interface to select</a:t>
            </a:r>
          </a:p>
        </p:txBody>
      </p:sp>
      <p:sp>
        <p:nvSpPr>
          <p:cNvPr id="32" name="Title 1">
            <a:extLst>
              <a:ext uri="{FF2B5EF4-FFF2-40B4-BE49-F238E27FC236}">
                <a16:creationId xmlns:a16="http://schemas.microsoft.com/office/drawing/2014/main" id="{2A263818-FDED-9D94-EC1F-8C4A4DC7D92C}"/>
              </a:ext>
            </a:extLst>
          </p:cNvPr>
          <p:cNvSpPr txBox="1">
            <a:spLocks/>
          </p:cNvSpPr>
          <p:nvPr/>
        </p:nvSpPr>
        <p:spPr>
          <a:xfrm>
            <a:off x="622540" y="9914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US"/>
              <a:t>PROFILE LEARNER</a:t>
            </a:r>
          </a:p>
        </p:txBody>
      </p:sp>
      <p:pic>
        <p:nvPicPr>
          <p:cNvPr id="36" name="Graphic 35" descr="Users outline">
            <a:extLst>
              <a:ext uri="{FF2B5EF4-FFF2-40B4-BE49-F238E27FC236}">
                <a16:creationId xmlns:a16="http://schemas.microsoft.com/office/drawing/2014/main" id="{DE85F91E-6535-D629-7139-1C54DBB4A1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88765" y="167862"/>
            <a:ext cx="892317" cy="941342"/>
          </a:xfrm>
          <a:prstGeom prst="rect">
            <a:avLst/>
          </a:prstGeom>
        </p:spPr>
      </p:pic>
      <p:sp>
        <p:nvSpPr>
          <p:cNvPr id="2" name="Slide Number Placeholder 5">
            <a:extLst>
              <a:ext uri="{FF2B5EF4-FFF2-40B4-BE49-F238E27FC236}">
                <a16:creationId xmlns:a16="http://schemas.microsoft.com/office/drawing/2014/main" id="{A555A992-5636-59E3-22D9-D8DC18AF95E6}"/>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27</a:t>
            </a:fld>
            <a:endParaRPr lang="en-US"/>
          </a:p>
        </p:txBody>
      </p:sp>
    </p:spTree>
    <p:extLst>
      <p:ext uri="{BB962C8B-B14F-4D97-AF65-F5344CB8AC3E}">
        <p14:creationId xmlns:p14="http://schemas.microsoft.com/office/powerpoint/2010/main" val="75934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838E-5CBE-D75E-937F-B163A49515A2}"/>
              </a:ext>
            </a:extLst>
          </p:cNvPr>
          <p:cNvSpPr>
            <a:spLocks noGrp="1"/>
          </p:cNvSpPr>
          <p:nvPr>
            <p:ph type="title"/>
          </p:nvPr>
        </p:nvSpPr>
        <p:spPr>
          <a:xfrm>
            <a:off x="838200" y="215185"/>
            <a:ext cx="10515600" cy="1325563"/>
          </a:xfrm>
        </p:spPr>
        <p:txBody>
          <a:bodyPr/>
          <a:lstStyle/>
          <a:p>
            <a:r>
              <a:rPr lang="en-US">
                <a:cs typeface="Posterama"/>
              </a:rPr>
              <a:t>Profile learner</a:t>
            </a:r>
            <a:endParaRPr lang="en-US"/>
          </a:p>
        </p:txBody>
      </p:sp>
      <p:sp>
        <p:nvSpPr>
          <p:cNvPr id="6" name="Slide Number Placeholder 5">
            <a:extLst>
              <a:ext uri="{FF2B5EF4-FFF2-40B4-BE49-F238E27FC236}">
                <a16:creationId xmlns:a16="http://schemas.microsoft.com/office/drawing/2014/main" id="{890ABAF5-4C66-1313-6C37-2436D2BB1247}"/>
              </a:ext>
            </a:extLst>
          </p:cNvPr>
          <p:cNvSpPr>
            <a:spLocks noGrp="1"/>
          </p:cNvSpPr>
          <p:nvPr>
            <p:ph type="sldNum" sz="quarter" idx="12"/>
          </p:nvPr>
        </p:nvSpPr>
        <p:spPr/>
        <p:txBody>
          <a:bodyPr/>
          <a:lstStyle/>
          <a:p>
            <a:fld id="{B5CEABB6-07DC-46E8-9B57-56EC44A396E5}" type="slidenum">
              <a:rPr lang="en-US" smtClean="0"/>
              <a:t>28</a:t>
            </a:fld>
            <a:endParaRPr lang="en-US"/>
          </a:p>
        </p:txBody>
      </p:sp>
      <p:sp>
        <p:nvSpPr>
          <p:cNvPr id="28" name="Arrow: Right 27">
            <a:extLst>
              <a:ext uri="{FF2B5EF4-FFF2-40B4-BE49-F238E27FC236}">
                <a16:creationId xmlns:a16="http://schemas.microsoft.com/office/drawing/2014/main" id="{614132F0-E693-238D-E3D4-DC0EC1EFC5D8}"/>
              </a:ext>
            </a:extLst>
          </p:cNvPr>
          <p:cNvSpPr/>
          <p:nvPr/>
        </p:nvSpPr>
        <p:spPr>
          <a:xfrm>
            <a:off x="3634613" y="2474014"/>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6A1BEBE-F049-18DA-8874-1843A793F394}"/>
              </a:ext>
            </a:extLst>
          </p:cNvPr>
          <p:cNvSpPr/>
          <p:nvPr/>
        </p:nvSpPr>
        <p:spPr>
          <a:xfrm>
            <a:off x="5787025" y="475387"/>
            <a:ext cx="3989811" cy="712746"/>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budget</a:t>
            </a:r>
          </a:p>
        </p:txBody>
      </p:sp>
      <p:sp>
        <p:nvSpPr>
          <p:cNvPr id="8" name="TextBox 7">
            <a:extLst>
              <a:ext uri="{FF2B5EF4-FFF2-40B4-BE49-F238E27FC236}">
                <a16:creationId xmlns:a16="http://schemas.microsoft.com/office/drawing/2014/main" id="{38AA3651-DBED-B54F-9CA1-FBE328ED7F99}"/>
              </a:ext>
            </a:extLst>
          </p:cNvPr>
          <p:cNvSpPr txBox="1"/>
          <p:nvPr/>
        </p:nvSpPr>
        <p:spPr>
          <a:xfrm>
            <a:off x="1050857" y="2482013"/>
            <a:ext cx="2478146" cy="369332"/>
          </a:xfrm>
          <a:prstGeom prst="rect">
            <a:avLst/>
          </a:prstGeom>
          <a:solidFill>
            <a:srgbClr val="E7E6E6"/>
          </a:solidFill>
        </p:spPr>
        <p:txBody>
          <a:bodyPr wrap="square">
            <a:spAutoFit/>
          </a:bodyPr>
          <a:lstStyle/>
          <a:p>
            <a:pPr algn="ctr"/>
            <a:r>
              <a:rPr lang="en-US" sz="1800" b="1">
                <a:solidFill>
                  <a:schemeClr val="tx1"/>
                </a:solidFill>
              </a:rPr>
              <a:t>$15,000</a:t>
            </a:r>
            <a:endParaRPr lang="en-US" sz="2400">
              <a:solidFill>
                <a:schemeClr val="tx1"/>
              </a:solidFill>
            </a:endParaRPr>
          </a:p>
        </p:txBody>
      </p:sp>
      <p:sp>
        <p:nvSpPr>
          <p:cNvPr id="10" name="TextBox 9">
            <a:extLst>
              <a:ext uri="{FF2B5EF4-FFF2-40B4-BE49-F238E27FC236}">
                <a16:creationId xmlns:a16="http://schemas.microsoft.com/office/drawing/2014/main" id="{7CC4BF40-3DD7-6698-BCA0-CE5936A11BCF}"/>
              </a:ext>
            </a:extLst>
          </p:cNvPr>
          <p:cNvSpPr txBox="1"/>
          <p:nvPr/>
        </p:nvSpPr>
        <p:spPr>
          <a:xfrm>
            <a:off x="4245340" y="1951672"/>
            <a:ext cx="3701320" cy="1477328"/>
          </a:xfrm>
          <a:prstGeom prst="rect">
            <a:avLst/>
          </a:prstGeom>
          <a:solidFill>
            <a:srgbClr val="E7E6E6"/>
          </a:solidFill>
        </p:spPr>
        <p:txBody>
          <a:bodyPr wrap="square">
            <a:spAutoFit/>
          </a:bodyPr>
          <a:lstStyle/>
          <a:p>
            <a:pPr marL="285750" indent="-285750">
              <a:buFont typeface="Arial"/>
              <a:buChar char="•"/>
            </a:pPr>
            <a:r>
              <a:rPr lang="en-US" sz="1800"/>
              <a:t>Chevrolet Optra 1.6A </a:t>
            </a:r>
          </a:p>
          <a:p>
            <a:pPr marL="285750" indent="-285750">
              <a:buFont typeface="Arial"/>
              <a:buChar char="•"/>
            </a:pPr>
            <a:r>
              <a:rPr lang="en-US" sz="1800"/>
              <a:t>Honda Fit 1.3A G </a:t>
            </a:r>
            <a:r>
              <a:rPr lang="en-US" sz="1800" err="1"/>
              <a:t>Skyroof</a:t>
            </a:r>
            <a:r>
              <a:rPr lang="en-US" sz="1800"/>
              <a:t> </a:t>
            </a:r>
          </a:p>
          <a:p>
            <a:pPr marL="285750" indent="-285750">
              <a:buFont typeface="Arial"/>
              <a:buChar char="•"/>
            </a:pPr>
            <a:r>
              <a:rPr lang="en-US" sz="1800"/>
              <a:t>Honda Jazz 1.3A GLI </a:t>
            </a:r>
          </a:p>
          <a:p>
            <a:pPr marL="285750" indent="-285750">
              <a:buFont typeface="Arial"/>
              <a:buChar char="•"/>
            </a:pPr>
            <a:r>
              <a:rPr lang="en-US" sz="1800"/>
              <a:t>Mitsubishi Lancer 1.6A </a:t>
            </a:r>
          </a:p>
          <a:p>
            <a:pPr marL="285750" indent="-285750">
              <a:buFont typeface="Arial"/>
              <a:buChar char="•"/>
            </a:pPr>
            <a:r>
              <a:rPr lang="en-US" sz="1800"/>
              <a:t>Nissan </a:t>
            </a:r>
            <a:r>
              <a:rPr lang="en-US" sz="1800" err="1"/>
              <a:t>Sylphy</a:t>
            </a:r>
            <a:r>
              <a:rPr lang="en-US" sz="1800"/>
              <a:t> 1.5A Premium</a:t>
            </a:r>
          </a:p>
        </p:txBody>
      </p:sp>
      <p:sp>
        <p:nvSpPr>
          <p:cNvPr id="5" name="Arrow: Right 4">
            <a:extLst>
              <a:ext uri="{FF2B5EF4-FFF2-40B4-BE49-F238E27FC236}">
                <a16:creationId xmlns:a16="http://schemas.microsoft.com/office/drawing/2014/main" id="{3A607BB4-694B-25B2-B21D-D70A080A6750}"/>
              </a:ext>
            </a:extLst>
          </p:cNvPr>
          <p:cNvSpPr/>
          <p:nvPr/>
        </p:nvSpPr>
        <p:spPr>
          <a:xfrm>
            <a:off x="3634613" y="4447392"/>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32D7399-EA42-83C4-8A61-C22C4AD5500B}"/>
              </a:ext>
            </a:extLst>
          </p:cNvPr>
          <p:cNvSpPr txBox="1"/>
          <p:nvPr/>
        </p:nvSpPr>
        <p:spPr>
          <a:xfrm>
            <a:off x="1050857" y="4455391"/>
            <a:ext cx="2478146" cy="369332"/>
          </a:xfrm>
          <a:prstGeom prst="rect">
            <a:avLst/>
          </a:prstGeom>
          <a:solidFill>
            <a:schemeClr val="accent1">
              <a:lumMod val="20000"/>
              <a:lumOff val="80000"/>
            </a:schemeClr>
          </a:solidFill>
        </p:spPr>
        <p:txBody>
          <a:bodyPr wrap="square">
            <a:spAutoFit/>
          </a:bodyPr>
          <a:lstStyle/>
          <a:p>
            <a:pPr algn="ctr"/>
            <a:r>
              <a:rPr lang="en-US" sz="1800" b="1">
                <a:solidFill>
                  <a:schemeClr val="tx1"/>
                </a:solidFill>
              </a:rPr>
              <a:t>$35,000</a:t>
            </a:r>
            <a:endParaRPr lang="en-US" sz="2400">
              <a:solidFill>
                <a:schemeClr val="tx1"/>
              </a:solidFill>
            </a:endParaRPr>
          </a:p>
        </p:txBody>
      </p:sp>
      <p:sp>
        <p:nvSpPr>
          <p:cNvPr id="9" name="TextBox 8">
            <a:extLst>
              <a:ext uri="{FF2B5EF4-FFF2-40B4-BE49-F238E27FC236}">
                <a16:creationId xmlns:a16="http://schemas.microsoft.com/office/drawing/2014/main" id="{1C9A4C25-FB8E-9B0E-99DA-5C6672C88571}"/>
              </a:ext>
            </a:extLst>
          </p:cNvPr>
          <p:cNvSpPr txBox="1"/>
          <p:nvPr/>
        </p:nvSpPr>
        <p:spPr>
          <a:xfrm>
            <a:off x="4245339" y="3925050"/>
            <a:ext cx="4562946" cy="1477328"/>
          </a:xfrm>
          <a:prstGeom prst="rect">
            <a:avLst/>
          </a:prstGeom>
          <a:solidFill>
            <a:schemeClr val="accent1">
              <a:lumMod val="20000"/>
              <a:lumOff val="80000"/>
            </a:schemeClr>
          </a:solidFill>
        </p:spPr>
        <p:txBody>
          <a:bodyPr wrap="square">
            <a:spAutoFit/>
          </a:bodyPr>
          <a:lstStyle/>
          <a:p>
            <a:pPr marL="285750" indent="-285750">
              <a:buFont typeface="Arial"/>
              <a:buChar char="•"/>
            </a:pPr>
            <a:r>
              <a:rPr lang="en-US" sz="1800"/>
              <a:t>Audi Q5 3.2A FSI Quattro S-Line </a:t>
            </a:r>
          </a:p>
          <a:p>
            <a:pPr marL="285750" indent="-285750">
              <a:buFont typeface="Arial"/>
              <a:buChar char="•"/>
            </a:pPr>
            <a:r>
              <a:rPr lang="en-US" sz="1800"/>
              <a:t>Chevrolet Aveo 1.4A </a:t>
            </a:r>
          </a:p>
          <a:p>
            <a:pPr marL="285750" indent="-285750">
              <a:buFont typeface="Arial"/>
              <a:buChar char="•"/>
            </a:pPr>
            <a:r>
              <a:rPr lang="en-US" sz="1800"/>
              <a:t>Chevrolet Optra 1.6A </a:t>
            </a:r>
          </a:p>
          <a:p>
            <a:pPr marL="285750" indent="-285750">
              <a:buFont typeface="Arial"/>
              <a:buChar char="•"/>
            </a:pPr>
            <a:r>
              <a:rPr lang="en-US" sz="1800"/>
              <a:t>Citroen C4 Picasso Diesel 1.6A e-HDi</a:t>
            </a:r>
          </a:p>
          <a:p>
            <a:pPr marL="285750" indent="-285750">
              <a:buFont typeface="Arial"/>
              <a:buChar char="•"/>
            </a:pPr>
            <a:r>
              <a:rPr lang="en-US" sz="1800"/>
              <a:t>Daihatsu </a:t>
            </a:r>
            <a:r>
              <a:rPr lang="en-US" sz="1800" err="1"/>
              <a:t>Terios</a:t>
            </a:r>
            <a:r>
              <a:rPr lang="en-US" sz="1800"/>
              <a:t> 7 </a:t>
            </a:r>
          </a:p>
        </p:txBody>
      </p:sp>
      <p:pic>
        <p:nvPicPr>
          <p:cNvPr id="3074" name="Picture 2" descr="2007 Chevrolet Optra 1.6A (COE till 11/2022) Photos &amp; Pictures Singapore -  Sgcarmart">
            <a:extLst>
              <a:ext uri="{FF2B5EF4-FFF2-40B4-BE49-F238E27FC236}">
                <a16:creationId xmlns:a16="http://schemas.microsoft.com/office/drawing/2014/main" id="{EE88D13D-7AF8-8938-AABC-A9D2AD234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2504" y="2035173"/>
            <a:ext cx="1769696" cy="13255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sed 2010 Audi Q5 3.2A FSI Quattro S-Line (COE till 08/2030) for Sale  (Expired) - Sgcarmart">
            <a:extLst>
              <a:ext uri="{FF2B5EF4-FFF2-40B4-BE49-F238E27FC236}">
                <a16:creationId xmlns:a16="http://schemas.microsoft.com/office/drawing/2014/main" id="{02A271D8-4373-00C2-7772-D7899EA64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44476" y="3983913"/>
            <a:ext cx="1875448" cy="1404776"/>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Users outline">
            <a:extLst>
              <a:ext uri="{FF2B5EF4-FFF2-40B4-BE49-F238E27FC236}">
                <a16:creationId xmlns:a16="http://schemas.microsoft.com/office/drawing/2014/main" id="{E64250BE-B641-93CB-1830-FF3FFEBB4E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71" y="2824063"/>
            <a:ext cx="892317" cy="941342"/>
          </a:xfrm>
          <a:prstGeom prst="rect">
            <a:avLst/>
          </a:prstGeom>
        </p:spPr>
      </p:pic>
      <p:pic>
        <p:nvPicPr>
          <p:cNvPr id="13" name="Graphic 12" descr="Users outline">
            <a:extLst>
              <a:ext uri="{FF2B5EF4-FFF2-40B4-BE49-F238E27FC236}">
                <a16:creationId xmlns:a16="http://schemas.microsoft.com/office/drawing/2014/main" id="{2DCC3F2E-E7E4-E19A-0692-49B7787FFC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43770" y="4851367"/>
            <a:ext cx="892317" cy="941342"/>
          </a:xfrm>
          <a:prstGeom prst="rect">
            <a:avLst/>
          </a:prstGeom>
        </p:spPr>
      </p:pic>
    </p:spTree>
    <p:extLst>
      <p:ext uri="{BB962C8B-B14F-4D97-AF65-F5344CB8AC3E}">
        <p14:creationId xmlns:p14="http://schemas.microsoft.com/office/powerpoint/2010/main" val="2761903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animEffect transition="in" filter="fade">
                                      <p:cBhvr>
                                        <p:cTn id="21" dur="500"/>
                                        <p:tgtEl>
                                          <p:spTgt spid="307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0" grpId="0" animBg="1"/>
      <p:bldP spid="5"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838E-5CBE-D75E-937F-B163A49515A2}"/>
              </a:ext>
            </a:extLst>
          </p:cNvPr>
          <p:cNvSpPr>
            <a:spLocks noGrp="1"/>
          </p:cNvSpPr>
          <p:nvPr>
            <p:ph type="title"/>
          </p:nvPr>
        </p:nvSpPr>
        <p:spPr/>
        <p:txBody>
          <a:bodyPr/>
          <a:lstStyle/>
          <a:p>
            <a:r>
              <a:rPr lang="en-US">
                <a:cs typeface="Posterama"/>
              </a:rPr>
              <a:t>Profile learner</a:t>
            </a:r>
            <a:endParaRPr lang="en-US"/>
          </a:p>
        </p:txBody>
      </p:sp>
      <p:sp>
        <p:nvSpPr>
          <p:cNvPr id="6" name="Slide Number Placeholder 5">
            <a:extLst>
              <a:ext uri="{FF2B5EF4-FFF2-40B4-BE49-F238E27FC236}">
                <a16:creationId xmlns:a16="http://schemas.microsoft.com/office/drawing/2014/main" id="{890ABAF5-4C66-1313-6C37-2436D2BB1247}"/>
              </a:ext>
            </a:extLst>
          </p:cNvPr>
          <p:cNvSpPr>
            <a:spLocks noGrp="1"/>
          </p:cNvSpPr>
          <p:nvPr>
            <p:ph type="sldNum" sz="quarter" idx="12"/>
          </p:nvPr>
        </p:nvSpPr>
        <p:spPr/>
        <p:txBody>
          <a:bodyPr/>
          <a:lstStyle/>
          <a:p>
            <a:fld id="{B5CEABB6-07DC-46E8-9B57-56EC44A396E5}" type="slidenum">
              <a:rPr lang="en-US" smtClean="0"/>
              <a:t>29</a:t>
            </a:fld>
            <a:endParaRPr lang="en-US"/>
          </a:p>
        </p:txBody>
      </p:sp>
      <p:sp>
        <p:nvSpPr>
          <p:cNvPr id="28" name="Arrow: Right 27">
            <a:extLst>
              <a:ext uri="{FF2B5EF4-FFF2-40B4-BE49-F238E27FC236}">
                <a16:creationId xmlns:a16="http://schemas.microsoft.com/office/drawing/2014/main" id="{614132F0-E693-238D-E3D4-DC0EC1EFC5D8}"/>
              </a:ext>
            </a:extLst>
          </p:cNvPr>
          <p:cNvSpPr/>
          <p:nvPr/>
        </p:nvSpPr>
        <p:spPr>
          <a:xfrm>
            <a:off x="3685937" y="2070241"/>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6A1BEBE-F049-18DA-8874-1843A793F394}"/>
              </a:ext>
            </a:extLst>
          </p:cNvPr>
          <p:cNvSpPr/>
          <p:nvPr/>
        </p:nvSpPr>
        <p:spPr>
          <a:xfrm>
            <a:off x="5787025" y="475387"/>
            <a:ext cx="3989811" cy="712746"/>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basic criteria</a:t>
            </a:r>
          </a:p>
          <a:p>
            <a:pPr algn="ctr"/>
            <a:r>
              <a:rPr lang="en-US" sz="1600" b="1">
                <a:solidFill>
                  <a:schemeClr val="tx1"/>
                </a:solidFill>
              </a:rPr>
              <a:t>Price, brand and age</a:t>
            </a:r>
          </a:p>
        </p:txBody>
      </p:sp>
      <p:sp>
        <p:nvSpPr>
          <p:cNvPr id="8" name="TextBox 7">
            <a:extLst>
              <a:ext uri="{FF2B5EF4-FFF2-40B4-BE49-F238E27FC236}">
                <a16:creationId xmlns:a16="http://schemas.microsoft.com/office/drawing/2014/main" id="{38AA3651-DBED-B54F-9CA1-FBE328ED7F99}"/>
              </a:ext>
            </a:extLst>
          </p:cNvPr>
          <p:cNvSpPr txBox="1"/>
          <p:nvPr/>
        </p:nvSpPr>
        <p:spPr>
          <a:xfrm>
            <a:off x="969001" y="1858589"/>
            <a:ext cx="2712092" cy="923330"/>
          </a:xfrm>
          <a:prstGeom prst="rect">
            <a:avLst/>
          </a:prstGeom>
          <a:solidFill>
            <a:srgbClr val="E7E6E6"/>
          </a:solidFill>
        </p:spPr>
        <p:txBody>
          <a:bodyPr wrap="square">
            <a:spAutoFit/>
          </a:bodyPr>
          <a:lstStyle/>
          <a:p>
            <a:r>
              <a:rPr lang="en-US" sz="1800" b="1">
                <a:solidFill>
                  <a:schemeClr val="tx1"/>
                </a:solidFill>
              </a:rPr>
              <a:t>Price: $80,000</a:t>
            </a:r>
          </a:p>
          <a:p>
            <a:r>
              <a:rPr lang="en-US" sz="1800" b="1">
                <a:solidFill>
                  <a:schemeClr val="tx1"/>
                </a:solidFill>
              </a:rPr>
              <a:t>Brand: Honda</a:t>
            </a:r>
          </a:p>
          <a:p>
            <a:r>
              <a:rPr lang="en-US" sz="1800" b="1">
                <a:solidFill>
                  <a:schemeClr val="tx1"/>
                </a:solidFill>
              </a:rPr>
              <a:t>Minimum years left: 6</a:t>
            </a:r>
          </a:p>
        </p:txBody>
      </p:sp>
      <p:sp>
        <p:nvSpPr>
          <p:cNvPr id="10" name="TextBox 9">
            <a:extLst>
              <a:ext uri="{FF2B5EF4-FFF2-40B4-BE49-F238E27FC236}">
                <a16:creationId xmlns:a16="http://schemas.microsoft.com/office/drawing/2014/main" id="{7CC4BF40-3DD7-6698-BCA0-CE5936A11BCF}"/>
              </a:ext>
            </a:extLst>
          </p:cNvPr>
          <p:cNvSpPr txBox="1"/>
          <p:nvPr/>
        </p:nvSpPr>
        <p:spPr>
          <a:xfrm>
            <a:off x="4296664" y="1547899"/>
            <a:ext cx="3701320" cy="1477328"/>
          </a:xfrm>
          <a:prstGeom prst="rect">
            <a:avLst/>
          </a:prstGeom>
          <a:solidFill>
            <a:srgbClr val="E7E6E6"/>
          </a:solidFill>
        </p:spPr>
        <p:txBody>
          <a:bodyPr wrap="square">
            <a:spAutoFit/>
          </a:bodyPr>
          <a:lstStyle/>
          <a:p>
            <a:pPr marL="285750" indent="-285750">
              <a:buFont typeface="Arial"/>
              <a:buChar char="•"/>
            </a:pPr>
            <a:r>
              <a:rPr lang="en-US" sz="1800"/>
              <a:t>Honda Fit 1.3A GF  </a:t>
            </a:r>
          </a:p>
          <a:p>
            <a:pPr marL="285750" indent="-285750">
              <a:buFont typeface="Arial"/>
              <a:buChar char="•"/>
            </a:pPr>
            <a:r>
              <a:rPr lang="en-US" sz="1800"/>
              <a:t>Honda Jazz 1.3A  </a:t>
            </a:r>
          </a:p>
          <a:p>
            <a:pPr marL="285750" indent="-285750">
              <a:buFont typeface="Arial"/>
              <a:buChar char="•"/>
            </a:pPr>
            <a:r>
              <a:rPr lang="en-US" sz="1800"/>
              <a:t>Honda Grace Hybrid 1.5A DX </a:t>
            </a:r>
          </a:p>
          <a:p>
            <a:pPr marL="285750" indent="-285750">
              <a:buFont typeface="Arial"/>
              <a:buChar char="•"/>
            </a:pPr>
            <a:r>
              <a:rPr lang="en-US" sz="1800"/>
              <a:t>Honda Jazz 1.3A   </a:t>
            </a:r>
          </a:p>
          <a:p>
            <a:pPr marL="285750" indent="-285750">
              <a:buFont typeface="Arial"/>
              <a:buChar char="•"/>
            </a:pPr>
            <a:r>
              <a:rPr lang="en-US" sz="1800"/>
              <a:t>Honda Shuttle Hybrid 1.5A  </a:t>
            </a:r>
          </a:p>
        </p:txBody>
      </p:sp>
      <p:sp>
        <p:nvSpPr>
          <p:cNvPr id="11" name="TextBox 10">
            <a:extLst>
              <a:ext uri="{FF2B5EF4-FFF2-40B4-BE49-F238E27FC236}">
                <a16:creationId xmlns:a16="http://schemas.microsoft.com/office/drawing/2014/main" id="{02C30FB9-8456-D90C-2A44-41BEC3EB38F0}"/>
              </a:ext>
            </a:extLst>
          </p:cNvPr>
          <p:cNvSpPr txBox="1"/>
          <p:nvPr/>
        </p:nvSpPr>
        <p:spPr>
          <a:xfrm>
            <a:off x="928392" y="3599124"/>
            <a:ext cx="2752198" cy="923330"/>
          </a:xfrm>
          <a:prstGeom prst="rect">
            <a:avLst/>
          </a:prstGeom>
          <a:solidFill>
            <a:schemeClr val="accent1">
              <a:lumMod val="20000"/>
              <a:lumOff val="80000"/>
            </a:schemeClr>
          </a:solidFill>
        </p:spPr>
        <p:txBody>
          <a:bodyPr wrap="square">
            <a:spAutoFit/>
          </a:bodyPr>
          <a:lstStyle/>
          <a:p>
            <a:r>
              <a:rPr lang="en-US" sz="1800" b="1">
                <a:solidFill>
                  <a:schemeClr val="tx1"/>
                </a:solidFill>
              </a:rPr>
              <a:t>Price: $50,000</a:t>
            </a:r>
          </a:p>
          <a:p>
            <a:r>
              <a:rPr lang="en-US" sz="1800" b="1">
                <a:solidFill>
                  <a:schemeClr val="tx1"/>
                </a:solidFill>
              </a:rPr>
              <a:t>Brand: Toyota</a:t>
            </a:r>
          </a:p>
          <a:p>
            <a:r>
              <a:rPr lang="en-US" sz="1800" b="1">
                <a:solidFill>
                  <a:schemeClr val="tx1"/>
                </a:solidFill>
              </a:rPr>
              <a:t>Minimum years left: 5</a:t>
            </a:r>
          </a:p>
        </p:txBody>
      </p:sp>
      <p:sp>
        <p:nvSpPr>
          <p:cNvPr id="14" name="Arrow: Right 13">
            <a:extLst>
              <a:ext uri="{FF2B5EF4-FFF2-40B4-BE49-F238E27FC236}">
                <a16:creationId xmlns:a16="http://schemas.microsoft.com/office/drawing/2014/main" id="{BD9B285F-982B-0300-5309-F85D13F20FE4}"/>
              </a:ext>
            </a:extLst>
          </p:cNvPr>
          <p:cNvSpPr/>
          <p:nvPr/>
        </p:nvSpPr>
        <p:spPr>
          <a:xfrm rot="5400000">
            <a:off x="1960507" y="4662652"/>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7" name="Arrow: Right 16">
            <a:extLst>
              <a:ext uri="{FF2B5EF4-FFF2-40B4-BE49-F238E27FC236}">
                <a16:creationId xmlns:a16="http://schemas.microsoft.com/office/drawing/2014/main" id="{CE26AFC8-FE5D-C5FD-5072-54BD61235374}"/>
              </a:ext>
            </a:extLst>
          </p:cNvPr>
          <p:cNvSpPr/>
          <p:nvPr/>
        </p:nvSpPr>
        <p:spPr>
          <a:xfrm>
            <a:off x="3447088" y="5286719"/>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18" name="TextBox 17">
            <a:extLst>
              <a:ext uri="{FF2B5EF4-FFF2-40B4-BE49-F238E27FC236}">
                <a16:creationId xmlns:a16="http://schemas.microsoft.com/office/drawing/2014/main" id="{40B18EF4-60C1-31F6-7F4F-1F971BD1E31B}"/>
              </a:ext>
            </a:extLst>
          </p:cNvPr>
          <p:cNvSpPr txBox="1"/>
          <p:nvPr/>
        </p:nvSpPr>
        <p:spPr>
          <a:xfrm>
            <a:off x="1102181" y="5207464"/>
            <a:ext cx="2208906" cy="646331"/>
          </a:xfrm>
          <a:prstGeom prst="rect">
            <a:avLst/>
          </a:prstGeom>
          <a:solidFill>
            <a:schemeClr val="accent1">
              <a:lumMod val="20000"/>
              <a:lumOff val="80000"/>
            </a:schemeClr>
          </a:solidFill>
        </p:spPr>
        <p:txBody>
          <a:bodyPr wrap="square">
            <a:spAutoFit/>
          </a:bodyPr>
          <a:lstStyle/>
          <a:p>
            <a:pPr algn="ctr"/>
            <a:r>
              <a:rPr lang="en-US" sz="1800"/>
              <a:t>No cars match the user's preference</a:t>
            </a:r>
          </a:p>
        </p:txBody>
      </p:sp>
      <p:sp>
        <p:nvSpPr>
          <p:cNvPr id="19" name="TextBox 18">
            <a:extLst>
              <a:ext uri="{FF2B5EF4-FFF2-40B4-BE49-F238E27FC236}">
                <a16:creationId xmlns:a16="http://schemas.microsoft.com/office/drawing/2014/main" id="{AF32F4E8-A4CC-6180-72D8-4D5C7EF385F4}"/>
              </a:ext>
            </a:extLst>
          </p:cNvPr>
          <p:cNvSpPr txBox="1"/>
          <p:nvPr/>
        </p:nvSpPr>
        <p:spPr>
          <a:xfrm>
            <a:off x="4056291" y="4478561"/>
            <a:ext cx="1967973" cy="1754326"/>
          </a:xfrm>
          <a:prstGeom prst="rect">
            <a:avLst/>
          </a:prstGeom>
          <a:solidFill>
            <a:schemeClr val="accent1">
              <a:lumMod val="20000"/>
              <a:lumOff val="80000"/>
            </a:schemeClr>
          </a:solidFill>
        </p:spPr>
        <p:txBody>
          <a:bodyPr wrap="square">
            <a:spAutoFit/>
          </a:bodyPr>
          <a:lstStyle/>
          <a:p>
            <a:r>
              <a:rPr lang="en-US" sz="1800" i="1"/>
              <a:t>user will be prompt if Price or Brand is more important and be routed to Scenario 3 or 4.</a:t>
            </a:r>
            <a:endParaRPr lang="en-SG"/>
          </a:p>
        </p:txBody>
      </p:sp>
      <p:sp>
        <p:nvSpPr>
          <p:cNvPr id="22" name="TextBox 21">
            <a:extLst>
              <a:ext uri="{FF2B5EF4-FFF2-40B4-BE49-F238E27FC236}">
                <a16:creationId xmlns:a16="http://schemas.microsoft.com/office/drawing/2014/main" id="{50662B5F-E594-8F6A-95A8-8C234FE383D3}"/>
              </a:ext>
            </a:extLst>
          </p:cNvPr>
          <p:cNvSpPr txBox="1"/>
          <p:nvPr/>
        </p:nvSpPr>
        <p:spPr>
          <a:xfrm>
            <a:off x="527399" y="1431196"/>
            <a:ext cx="1581150" cy="369332"/>
          </a:xfrm>
          <a:prstGeom prst="rect">
            <a:avLst/>
          </a:prstGeom>
          <a:solidFill>
            <a:srgbClr val="E7E6E6"/>
          </a:solidFill>
        </p:spPr>
        <p:txBody>
          <a:bodyPr wrap="square">
            <a:spAutoFit/>
          </a:bodyPr>
          <a:lstStyle/>
          <a:p>
            <a:pPr algn="ctr"/>
            <a:r>
              <a:rPr lang="en-US" sz="1800" b="1" u="sng">
                <a:solidFill>
                  <a:schemeClr val="tx1"/>
                </a:solidFill>
              </a:rPr>
              <a:t>Scenario 1</a:t>
            </a:r>
            <a:endParaRPr lang="en-US" sz="1000" u="sng">
              <a:solidFill>
                <a:schemeClr val="tx1"/>
              </a:solidFill>
            </a:endParaRPr>
          </a:p>
        </p:txBody>
      </p:sp>
      <p:sp>
        <p:nvSpPr>
          <p:cNvPr id="23" name="TextBox 22">
            <a:extLst>
              <a:ext uri="{FF2B5EF4-FFF2-40B4-BE49-F238E27FC236}">
                <a16:creationId xmlns:a16="http://schemas.microsoft.com/office/drawing/2014/main" id="{E61A0BE9-5436-808E-0C00-1769CC0485FD}"/>
              </a:ext>
            </a:extLst>
          </p:cNvPr>
          <p:cNvSpPr txBox="1"/>
          <p:nvPr/>
        </p:nvSpPr>
        <p:spPr>
          <a:xfrm>
            <a:off x="527399" y="3158254"/>
            <a:ext cx="1581150" cy="369332"/>
          </a:xfrm>
          <a:prstGeom prst="rect">
            <a:avLst/>
          </a:prstGeom>
          <a:solidFill>
            <a:schemeClr val="accent1">
              <a:lumMod val="20000"/>
              <a:lumOff val="80000"/>
            </a:schemeClr>
          </a:solidFill>
        </p:spPr>
        <p:txBody>
          <a:bodyPr wrap="square">
            <a:spAutoFit/>
          </a:bodyPr>
          <a:lstStyle/>
          <a:p>
            <a:pPr algn="ctr"/>
            <a:r>
              <a:rPr lang="en-US" sz="1800" b="1" u="sng">
                <a:solidFill>
                  <a:schemeClr val="tx1"/>
                </a:solidFill>
              </a:rPr>
              <a:t>Scenario 2</a:t>
            </a:r>
            <a:endParaRPr lang="en-US" sz="1000" u="sng">
              <a:solidFill>
                <a:schemeClr val="tx1"/>
              </a:solidFill>
            </a:endParaRPr>
          </a:p>
        </p:txBody>
      </p:sp>
      <p:sp>
        <p:nvSpPr>
          <p:cNvPr id="24" name="Arrow: Right 23">
            <a:extLst>
              <a:ext uri="{FF2B5EF4-FFF2-40B4-BE49-F238E27FC236}">
                <a16:creationId xmlns:a16="http://schemas.microsoft.com/office/drawing/2014/main" id="{4BD79B7C-2142-6C70-678D-1EF179A54C2C}"/>
              </a:ext>
            </a:extLst>
          </p:cNvPr>
          <p:cNvSpPr/>
          <p:nvPr/>
        </p:nvSpPr>
        <p:spPr>
          <a:xfrm rot="18698580">
            <a:off x="6142784" y="4316816"/>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26" name="Arrow: Right 25">
            <a:extLst>
              <a:ext uri="{FF2B5EF4-FFF2-40B4-BE49-F238E27FC236}">
                <a16:creationId xmlns:a16="http://schemas.microsoft.com/office/drawing/2014/main" id="{C69FBD1D-09ED-5B6F-18CC-744BE7F9C8DF}"/>
              </a:ext>
            </a:extLst>
          </p:cNvPr>
          <p:cNvSpPr/>
          <p:nvPr/>
        </p:nvSpPr>
        <p:spPr>
          <a:xfrm>
            <a:off x="6142784" y="5409624"/>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grpSp>
        <p:nvGrpSpPr>
          <p:cNvPr id="48" name="Group 47">
            <a:extLst>
              <a:ext uri="{FF2B5EF4-FFF2-40B4-BE49-F238E27FC236}">
                <a16:creationId xmlns:a16="http://schemas.microsoft.com/office/drawing/2014/main" id="{710E649B-A0A4-908D-26EE-B34D99392BF2}"/>
              </a:ext>
            </a:extLst>
          </p:cNvPr>
          <p:cNvGrpSpPr/>
          <p:nvPr/>
        </p:nvGrpSpPr>
        <p:grpSpPr>
          <a:xfrm>
            <a:off x="6794945" y="3118023"/>
            <a:ext cx="3288506" cy="1758832"/>
            <a:chOff x="6794945" y="2984673"/>
            <a:chExt cx="3288506" cy="1758832"/>
          </a:xfrm>
        </p:grpSpPr>
        <p:sp>
          <p:nvSpPr>
            <p:cNvPr id="29" name="TextBox 28">
              <a:extLst>
                <a:ext uri="{FF2B5EF4-FFF2-40B4-BE49-F238E27FC236}">
                  <a16:creationId xmlns:a16="http://schemas.microsoft.com/office/drawing/2014/main" id="{F18AD808-1EE7-11BF-653A-BF1D3E5ADFF3}"/>
                </a:ext>
              </a:extLst>
            </p:cNvPr>
            <p:cNvSpPr txBox="1"/>
            <p:nvPr/>
          </p:nvSpPr>
          <p:spPr>
            <a:xfrm>
              <a:off x="6794945" y="3266177"/>
              <a:ext cx="3288506" cy="1477328"/>
            </a:xfrm>
            <a:prstGeom prst="rect">
              <a:avLst/>
            </a:prstGeom>
            <a:solidFill>
              <a:schemeClr val="accent1">
                <a:lumMod val="20000"/>
                <a:lumOff val="80000"/>
              </a:schemeClr>
            </a:solidFill>
          </p:spPr>
          <p:txBody>
            <a:bodyPr wrap="square">
              <a:spAutoFit/>
            </a:bodyPr>
            <a:lstStyle/>
            <a:p>
              <a:pPr>
                <a:buFont typeface="Arial"/>
                <a:buChar char="•"/>
              </a:pPr>
              <a:r>
                <a:rPr lang="en-US" sz="1800">
                  <a:ea typeface="+mn-lt"/>
                  <a:cs typeface="+mn-lt"/>
                </a:rPr>
                <a:t>Mitsubishi Attrage 1.2A</a:t>
              </a:r>
              <a:endParaRPr lang="en-US"/>
            </a:p>
            <a:p>
              <a:pPr>
                <a:buFont typeface="Arial"/>
                <a:buChar char="•"/>
              </a:pPr>
              <a:r>
                <a:rPr lang="en-US" sz="1800">
                  <a:ea typeface="+mn-lt"/>
                  <a:cs typeface="+mn-lt"/>
                </a:rPr>
                <a:t>Mitsubishi Space Star 1.2A </a:t>
              </a:r>
              <a:endParaRPr lang="en-US"/>
            </a:p>
            <a:p>
              <a:pPr>
                <a:buFont typeface="Arial"/>
                <a:buChar char="•"/>
              </a:pPr>
              <a:r>
                <a:rPr lang="en-US" sz="1800">
                  <a:ea typeface="+mn-lt"/>
                  <a:cs typeface="+mn-lt"/>
                </a:rPr>
                <a:t>Nissan Note 1.2A </a:t>
              </a:r>
              <a:endParaRPr lang="en-US"/>
            </a:p>
            <a:p>
              <a:pPr>
                <a:buFont typeface="Arial"/>
                <a:buChar char="•"/>
              </a:pPr>
              <a:r>
                <a:rPr lang="en-US" sz="1800">
                  <a:ea typeface="+mn-lt"/>
                  <a:cs typeface="+mn-lt"/>
                </a:rPr>
                <a:t>Honda Jazz 1.3A </a:t>
              </a:r>
              <a:endParaRPr lang="en-US">
                <a:ea typeface="+mn-lt"/>
                <a:cs typeface="+mn-lt"/>
              </a:endParaRPr>
            </a:p>
            <a:p>
              <a:pPr>
                <a:buFont typeface="Arial"/>
                <a:buChar char="•"/>
              </a:pPr>
              <a:r>
                <a:rPr lang="en-US" sz="1800">
                  <a:ea typeface="+mn-lt"/>
                  <a:cs typeface="+mn-lt"/>
                </a:rPr>
                <a:t>Honda Fit Hybrid 1.5A  </a:t>
              </a:r>
              <a:r>
                <a:rPr lang="en-US" sz="1800"/>
                <a:t> </a:t>
              </a:r>
              <a:endParaRPr lang="en-US"/>
            </a:p>
          </p:txBody>
        </p:sp>
        <p:sp>
          <p:nvSpPr>
            <p:cNvPr id="42" name="TextBox 41">
              <a:extLst>
                <a:ext uri="{FF2B5EF4-FFF2-40B4-BE49-F238E27FC236}">
                  <a16:creationId xmlns:a16="http://schemas.microsoft.com/office/drawing/2014/main" id="{CAED2187-C29B-5447-8E0E-860E9CD262ED}"/>
                </a:ext>
              </a:extLst>
            </p:cNvPr>
            <p:cNvSpPr txBox="1"/>
            <p:nvPr/>
          </p:nvSpPr>
          <p:spPr>
            <a:xfrm>
              <a:off x="6794945" y="2984673"/>
              <a:ext cx="3288506" cy="369332"/>
            </a:xfrm>
            <a:prstGeom prst="rect">
              <a:avLst/>
            </a:prstGeom>
            <a:solidFill>
              <a:schemeClr val="accent1">
                <a:lumMod val="20000"/>
                <a:lumOff val="80000"/>
              </a:schemeClr>
            </a:solidFill>
          </p:spPr>
          <p:txBody>
            <a:bodyPr wrap="square">
              <a:spAutoFit/>
            </a:bodyPr>
            <a:lstStyle/>
            <a:p>
              <a:r>
                <a:rPr lang="en-US" b="1" u="sng"/>
                <a:t>Scenario 3: Price &gt; Brand</a:t>
              </a:r>
              <a:endParaRPr lang="en-SG"/>
            </a:p>
          </p:txBody>
        </p:sp>
      </p:grpSp>
      <p:grpSp>
        <p:nvGrpSpPr>
          <p:cNvPr id="49" name="Group 48">
            <a:extLst>
              <a:ext uri="{FF2B5EF4-FFF2-40B4-BE49-F238E27FC236}">
                <a16:creationId xmlns:a16="http://schemas.microsoft.com/office/drawing/2014/main" id="{3AB8FA31-0A93-AF37-CFC0-30B315367C17}"/>
              </a:ext>
            </a:extLst>
          </p:cNvPr>
          <p:cNvGrpSpPr/>
          <p:nvPr/>
        </p:nvGrpSpPr>
        <p:grpSpPr>
          <a:xfrm>
            <a:off x="6840569" y="4973693"/>
            <a:ext cx="3242881" cy="1784294"/>
            <a:chOff x="6840569" y="4840343"/>
            <a:chExt cx="3242881" cy="1784294"/>
          </a:xfrm>
        </p:grpSpPr>
        <p:sp>
          <p:nvSpPr>
            <p:cNvPr id="40" name="TextBox 39">
              <a:extLst>
                <a:ext uri="{FF2B5EF4-FFF2-40B4-BE49-F238E27FC236}">
                  <a16:creationId xmlns:a16="http://schemas.microsoft.com/office/drawing/2014/main" id="{936FC89E-8516-42CD-D768-4A3D220FC4F5}"/>
                </a:ext>
              </a:extLst>
            </p:cNvPr>
            <p:cNvSpPr txBox="1"/>
            <p:nvPr/>
          </p:nvSpPr>
          <p:spPr>
            <a:xfrm>
              <a:off x="6840570" y="5147309"/>
              <a:ext cx="3242880" cy="1477328"/>
            </a:xfrm>
            <a:prstGeom prst="rect">
              <a:avLst/>
            </a:prstGeom>
            <a:solidFill>
              <a:schemeClr val="accent1">
                <a:lumMod val="20000"/>
                <a:lumOff val="80000"/>
              </a:schemeClr>
            </a:solidFill>
          </p:spPr>
          <p:txBody>
            <a:bodyPr wrap="square">
              <a:spAutoFit/>
            </a:bodyPr>
            <a:lstStyle/>
            <a:p>
              <a:pPr marL="171450" indent="-171450">
                <a:buFont typeface="Arial"/>
                <a:buChar char="•"/>
              </a:pPr>
              <a:r>
                <a:rPr lang="en-US" sz="1800">
                  <a:ea typeface="+mn-lt"/>
                  <a:cs typeface="+mn-lt"/>
                </a:rPr>
                <a:t>Toyota </a:t>
              </a:r>
              <a:r>
                <a:rPr lang="en-US" sz="1800" err="1">
                  <a:ea typeface="+mn-lt"/>
                  <a:cs typeface="+mn-lt"/>
                </a:rPr>
                <a:t>Vios</a:t>
              </a:r>
              <a:r>
                <a:rPr lang="en-US" sz="1800">
                  <a:ea typeface="+mn-lt"/>
                  <a:cs typeface="+mn-lt"/>
                </a:rPr>
                <a:t> 1.5A J </a:t>
              </a:r>
            </a:p>
            <a:p>
              <a:pPr marL="171450" indent="-171450">
                <a:buFont typeface="Arial"/>
                <a:buChar char="•"/>
              </a:pPr>
              <a:r>
                <a:rPr lang="en-US" sz="1800">
                  <a:ea typeface="+mn-lt"/>
                  <a:cs typeface="+mn-lt"/>
                </a:rPr>
                <a:t>Toyota </a:t>
              </a:r>
              <a:r>
                <a:rPr lang="en-US" sz="1800" err="1">
                  <a:ea typeface="+mn-lt"/>
                  <a:cs typeface="+mn-lt"/>
                </a:rPr>
                <a:t>Allion</a:t>
              </a:r>
              <a:r>
                <a:rPr lang="en-US" sz="1800">
                  <a:ea typeface="+mn-lt"/>
                  <a:cs typeface="+mn-lt"/>
                </a:rPr>
                <a:t> 1.5A   </a:t>
              </a:r>
              <a:endParaRPr lang="en-US"/>
            </a:p>
            <a:p>
              <a:pPr marL="171450" indent="-171450">
                <a:buFont typeface="Arial"/>
                <a:buChar char="•"/>
              </a:pPr>
              <a:r>
                <a:rPr lang="en-US" sz="1800">
                  <a:ea typeface="+mn-lt"/>
                  <a:cs typeface="+mn-lt"/>
                </a:rPr>
                <a:t>Toyota </a:t>
              </a:r>
              <a:r>
                <a:rPr lang="en-US" sz="1800" err="1">
                  <a:ea typeface="+mn-lt"/>
                  <a:cs typeface="+mn-lt"/>
                </a:rPr>
                <a:t>Vios</a:t>
              </a:r>
              <a:r>
                <a:rPr lang="en-US" sz="1800">
                  <a:ea typeface="+mn-lt"/>
                  <a:cs typeface="+mn-lt"/>
                </a:rPr>
                <a:t> 1.5A E  </a:t>
              </a:r>
              <a:endParaRPr lang="en-US"/>
            </a:p>
            <a:p>
              <a:pPr marL="171450" indent="-171450">
                <a:buFont typeface="Arial"/>
                <a:buChar char="•"/>
              </a:pPr>
              <a:r>
                <a:rPr lang="en-US" sz="1800">
                  <a:ea typeface="+mn-lt"/>
                  <a:cs typeface="+mn-lt"/>
                </a:rPr>
                <a:t>Toyota Wish 2.0A  </a:t>
              </a:r>
              <a:endParaRPr lang="en-US">
                <a:ea typeface="+mn-lt"/>
                <a:cs typeface="+mn-lt"/>
              </a:endParaRPr>
            </a:p>
            <a:p>
              <a:pPr marL="171450" indent="-171450">
                <a:buFont typeface="Arial"/>
                <a:buChar char="•"/>
              </a:pPr>
              <a:r>
                <a:rPr lang="en-US" sz="1800">
                  <a:ea typeface="+mn-lt"/>
                  <a:cs typeface="+mn-lt"/>
                </a:rPr>
                <a:t>Toyota Avanza 1.5A </a:t>
              </a:r>
              <a:endParaRPr lang="en-SG"/>
            </a:p>
          </p:txBody>
        </p:sp>
        <p:sp>
          <p:nvSpPr>
            <p:cNvPr id="44" name="TextBox 43">
              <a:extLst>
                <a:ext uri="{FF2B5EF4-FFF2-40B4-BE49-F238E27FC236}">
                  <a16:creationId xmlns:a16="http://schemas.microsoft.com/office/drawing/2014/main" id="{98AFCDC6-CF17-005E-8751-00D3D3546117}"/>
                </a:ext>
              </a:extLst>
            </p:cNvPr>
            <p:cNvSpPr txBox="1"/>
            <p:nvPr/>
          </p:nvSpPr>
          <p:spPr>
            <a:xfrm>
              <a:off x="6840569" y="4840343"/>
              <a:ext cx="3242881" cy="369332"/>
            </a:xfrm>
            <a:prstGeom prst="rect">
              <a:avLst/>
            </a:prstGeom>
            <a:solidFill>
              <a:schemeClr val="accent1">
                <a:lumMod val="20000"/>
                <a:lumOff val="80000"/>
              </a:schemeClr>
            </a:solidFill>
          </p:spPr>
          <p:txBody>
            <a:bodyPr wrap="square">
              <a:spAutoFit/>
            </a:bodyPr>
            <a:lstStyle/>
            <a:p>
              <a:r>
                <a:rPr lang="en-US" b="1" u="sng"/>
                <a:t>Scenario 4: Brand &gt; Price</a:t>
              </a:r>
              <a:endParaRPr lang="en-SG"/>
            </a:p>
          </p:txBody>
        </p:sp>
      </p:grpSp>
      <p:pic>
        <p:nvPicPr>
          <p:cNvPr id="2052" name="Picture 4" descr="2019 Honda Fit 1.3A GF Honda Sensing Photos &amp; Pictures Singapore - Sgcarmart">
            <a:extLst>
              <a:ext uri="{FF2B5EF4-FFF2-40B4-BE49-F238E27FC236}">
                <a16:creationId xmlns:a16="http://schemas.microsoft.com/office/drawing/2014/main" id="{12DA8D19-17D2-F447-01E3-3F72AF396DF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891636" y="1446177"/>
            <a:ext cx="1995313" cy="14945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itsubishi Attrage | Car Prices &amp; Info When it was Brand New - Sgcarmart">
            <a:extLst>
              <a:ext uri="{FF2B5EF4-FFF2-40B4-BE49-F238E27FC236}">
                <a16:creationId xmlns:a16="http://schemas.microsoft.com/office/drawing/2014/main" id="{1A5A17FD-62F8-DD08-E08F-1DE1C97E58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618" y="3324817"/>
            <a:ext cx="2011258" cy="1338401"/>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5393EF7B-34E5-5D2B-1145-B849ECA34F4F}"/>
              </a:ext>
            </a:extLst>
          </p:cNvPr>
          <p:cNvPicPr>
            <a:picLocks noChangeAspect="1"/>
          </p:cNvPicPr>
          <p:nvPr/>
        </p:nvPicPr>
        <p:blipFill>
          <a:blip r:embed="rId6"/>
          <a:stretch>
            <a:fillRect/>
          </a:stretch>
        </p:blipFill>
        <p:spPr>
          <a:xfrm>
            <a:off x="10223176" y="5058732"/>
            <a:ext cx="1816141" cy="1360353"/>
          </a:xfrm>
          <a:prstGeom prst="rect">
            <a:avLst/>
          </a:prstGeom>
        </p:spPr>
      </p:pic>
      <p:pic>
        <p:nvPicPr>
          <p:cNvPr id="51" name="Graphic 50" descr="Users outline">
            <a:extLst>
              <a:ext uri="{FF2B5EF4-FFF2-40B4-BE49-F238E27FC236}">
                <a16:creationId xmlns:a16="http://schemas.microsoft.com/office/drawing/2014/main" id="{66DA6BF5-AB9D-6690-8DD1-DABB22B0A9B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5145" y="1220017"/>
            <a:ext cx="892317" cy="941342"/>
          </a:xfrm>
          <a:prstGeom prst="rect">
            <a:avLst/>
          </a:prstGeom>
        </p:spPr>
      </p:pic>
      <p:pic>
        <p:nvPicPr>
          <p:cNvPr id="52" name="Graphic 51" descr="Users outline">
            <a:extLst>
              <a:ext uri="{FF2B5EF4-FFF2-40B4-BE49-F238E27FC236}">
                <a16:creationId xmlns:a16="http://schemas.microsoft.com/office/drawing/2014/main" id="{FA9DC300-A9FF-4EE6-95A3-9E0F171C488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75144" y="3016009"/>
            <a:ext cx="892317" cy="941342"/>
          </a:xfrm>
          <a:prstGeom prst="rect">
            <a:avLst/>
          </a:prstGeom>
        </p:spPr>
      </p:pic>
      <p:pic>
        <p:nvPicPr>
          <p:cNvPr id="53" name="Graphic 52" descr="Users outline">
            <a:extLst>
              <a:ext uri="{FF2B5EF4-FFF2-40B4-BE49-F238E27FC236}">
                <a16:creationId xmlns:a16="http://schemas.microsoft.com/office/drawing/2014/main" id="{C4343DED-1515-FF61-8A8A-E4A9B505D3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64281" y="3867618"/>
            <a:ext cx="892317" cy="941342"/>
          </a:xfrm>
          <a:prstGeom prst="rect">
            <a:avLst/>
          </a:prstGeom>
        </p:spPr>
      </p:pic>
    </p:spTree>
    <p:extLst>
      <p:ext uri="{BB962C8B-B14F-4D97-AF65-F5344CB8AC3E}">
        <p14:creationId xmlns:p14="http://schemas.microsoft.com/office/powerpoint/2010/main" val="2688124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fade">
                                      <p:cBhvr>
                                        <p:cTn id="40" dur="500"/>
                                        <p:tgtEl>
                                          <p:spTgt spid="48"/>
                                        </p:tgtEl>
                                      </p:cBhvr>
                                    </p:animEffect>
                                  </p:childTnLst>
                                </p:cTn>
                              </p:par>
                              <p:par>
                                <p:cTn id="41" presetID="10" presetClass="entr" presetSubtype="0" fill="hold" nodeType="withEffect">
                                  <p:stCondLst>
                                    <p:cond delay="0"/>
                                  </p:stCondLst>
                                  <p:childTnLst>
                                    <p:set>
                                      <p:cBhvr>
                                        <p:cTn id="42" dur="1" fill="hold">
                                          <p:stCondLst>
                                            <p:cond delay="0"/>
                                          </p:stCondLst>
                                        </p:cTn>
                                        <p:tgtEl>
                                          <p:spTgt spid="2054"/>
                                        </p:tgtEl>
                                        <p:attrNameLst>
                                          <p:attrName>style.visibility</p:attrName>
                                        </p:attrNameLst>
                                      </p:cBhvr>
                                      <p:to>
                                        <p:strVal val="visible"/>
                                      </p:to>
                                    </p:set>
                                    <p:animEffect transition="in" filter="fade">
                                      <p:cBhvr>
                                        <p:cTn id="43" dur="500"/>
                                        <p:tgtEl>
                                          <p:spTgt spid="205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fade">
                                      <p:cBhvr>
                                        <p:cTn id="51" dur="500"/>
                                        <p:tgtEl>
                                          <p:spTgt spid="49"/>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0" grpId="0" animBg="1"/>
      <p:bldP spid="14" grpId="0" animBg="1"/>
      <p:bldP spid="17" grpId="0" animBg="1"/>
      <p:bldP spid="18" grpId="0" animBg="1"/>
      <p:bldP spid="19" grpId="0" animBg="1"/>
      <p:bldP spid="24" grpId="0" animBg="1"/>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6C925-C9D7-6BAA-92EC-CF670964E6BB}"/>
              </a:ext>
            </a:extLst>
          </p:cNvPr>
          <p:cNvSpPr>
            <a:spLocks noGrp="1"/>
          </p:cNvSpPr>
          <p:nvPr>
            <p:ph type="title"/>
          </p:nvPr>
        </p:nvSpPr>
        <p:spPr/>
        <p:txBody>
          <a:bodyPr/>
          <a:lstStyle/>
          <a:p>
            <a:r>
              <a:rPr lang="en-SG"/>
              <a:t>Agenda </a:t>
            </a:r>
          </a:p>
        </p:txBody>
      </p:sp>
      <p:sp>
        <p:nvSpPr>
          <p:cNvPr id="5" name="Slide Number Placeholder 4">
            <a:extLst>
              <a:ext uri="{FF2B5EF4-FFF2-40B4-BE49-F238E27FC236}">
                <a16:creationId xmlns:a16="http://schemas.microsoft.com/office/drawing/2014/main" id="{55877AE2-80BD-5F54-E451-835FD020ECDC}"/>
              </a:ext>
            </a:extLst>
          </p:cNvPr>
          <p:cNvSpPr>
            <a:spLocks noGrp="1"/>
          </p:cNvSpPr>
          <p:nvPr>
            <p:ph type="sldNum" sz="quarter" idx="12"/>
          </p:nvPr>
        </p:nvSpPr>
        <p:spPr/>
        <p:txBody>
          <a:bodyPr/>
          <a:lstStyle/>
          <a:p>
            <a:fld id="{B5CEABB6-07DC-46E8-9B57-56EC44A396E5}" type="slidenum">
              <a:rPr lang="en-US" smtClean="0"/>
              <a:t>3</a:t>
            </a:fld>
            <a:endParaRPr lang="en-US"/>
          </a:p>
        </p:txBody>
      </p:sp>
      <p:sp>
        <p:nvSpPr>
          <p:cNvPr id="7" name="Text Placeholder 6">
            <a:extLst>
              <a:ext uri="{FF2B5EF4-FFF2-40B4-BE49-F238E27FC236}">
                <a16:creationId xmlns:a16="http://schemas.microsoft.com/office/drawing/2014/main" id="{838C7058-F2C0-2DDC-38D7-44D3ADCC15A1}"/>
              </a:ext>
            </a:extLst>
          </p:cNvPr>
          <p:cNvSpPr>
            <a:spLocks noGrp="1"/>
          </p:cNvSpPr>
          <p:nvPr>
            <p:ph type="body" sz="quarter" idx="14"/>
          </p:nvPr>
        </p:nvSpPr>
        <p:spPr>
          <a:xfrm>
            <a:off x="838200" y="1690688"/>
            <a:ext cx="5629275" cy="4457700"/>
          </a:xfrm>
        </p:spPr>
        <p:txBody>
          <a:bodyPr/>
          <a:lstStyle/>
          <a:p>
            <a:pPr marL="342900" indent="-342900">
              <a:buFont typeface="+mj-lt"/>
              <a:buAutoNum type="arabicPeriod"/>
            </a:pPr>
            <a:r>
              <a:rPr lang="en-SG" sz="2200"/>
              <a:t>Introduction</a:t>
            </a:r>
          </a:p>
          <a:p>
            <a:pPr marL="342900" indent="-342900">
              <a:buFont typeface="+mj-lt"/>
              <a:buAutoNum type="arabicPeriod"/>
            </a:pPr>
            <a:r>
              <a:rPr lang="en-SG" sz="2200"/>
              <a:t>Value Proposition </a:t>
            </a:r>
          </a:p>
          <a:p>
            <a:pPr marL="342900" indent="-342900">
              <a:buFont typeface="+mj-lt"/>
              <a:buAutoNum type="arabicPeriod"/>
            </a:pPr>
            <a:r>
              <a:rPr lang="en-SG" sz="2200"/>
              <a:t>Overall Architecture </a:t>
            </a:r>
          </a:p>
          <a:p>
            <a:pPr marL="342900" indent="-342900">
              <a:buFont typeface="+mj-lt"/>
              <a:buAutoNum type="arabicPeriod"/>
            </a:pPr>
            <a:r>
              <a:rPr lang="en-SG" sz="2200"/>
              <a:t>Recommender Systems</a:t>
            </a:r>
          </a:p>
          <a:p>
            <a:pPr marL="342900" indent="-342900">
              <a:buFont typeface="+mj-lt"/>
              <a:buAutoNum type="arabicPeriod"/>
            </a:pPr>
            <a:r>
              <a:rPr lang="en-SG" sz="2200"/>
              <a:t>Predictive Modelling</a:t>
            </a:r>
          </a:p>
          <a:p>
            <a:pPr marL="342900" indent="-342900">
              <a:buFont typeface="+mj-lt"/>
              <a:buAutoNum type="arabicPeriod"/>
            </a:pPr>
            <a:r>
              <a:rPr lang="en-SG" sz="2200"/>
              <a:t>Actionable Insights</a:t>
            </a:r>
          </a:p>
          <a:p>
            <a:pPr marL="342900" indent="-342900">
              <a:buFont typeface="+mj-lt"/>
              <a:buAutoNum type="arabicPeriod"/>
            </a:pPr>
            <a:r>
              <a:rPr lang="en-US" sz="2200"/>
              <a:t>Future Work</a:t>
            </a:r>
          </a:p>
          <a:p>
            <a:pPr marL="342900" indent="-342900">
              <a:buFont typeface="+mj-lt"/>
              <a:buAutoNum type="arabicPeriod"/>
            </a:pPr>
            <a:r>
              <a:rPr lang="en-SG" sz="2200"/>
              <a:t>Live Product Demo</a:t>
            </a:r>
          </a:p>
          <a:p>
            <a:endParaRPr lang="en-US" sz="2200"/>
          </a:p>
        </p:txBody>
      </p:sp>
      <p:sp>
        <p:nvSpPr>
          <p:cNvPr id="6" name="Footer Placeholder 3">
            <a:extLst>
              <a:ext uri="{FF2B5EF4-FFF2-40B4-BE49-F238E27FC236}">
                <a16:creationId xmlns:a16="http://schemas.microsoft.com/office/drawing/2014/main" id="{381B5F15-0157-AC04-2419-3AEA0FF6194E}"/>
              </a:ext>
            </a:extLst>
          </p:cNvPr>
          <p:cNvSpPr>
            <a:spLocks noGrp="1"/>
          </p:cNvSpPr>
          <p:nvPr>
            <p:ph type="ftr" sz="quarter" idx="11"/>
          </p:nvPr>
        </p:nvSpPr>
        <p:spPr>
          <a:xfrm>
            <a:off x="4038600" y="6356350"/>
            <a:ext cx="4114800" cy="365125"/>
          </a:xfrm>
        </p:spPr>
        <p:txBody>
          <a:bodyPr/>
          <a:lstStyle/>
          <a:p>
            <a:r>
              <a:rPr lang="en-US"/>
              <a:t>Car Smart Consultancy</a:t>
            </a:r>
          </a:p>
        </p:txBody>
      </p:sp>
    </p:spTree>
    <p:extLst>
      <p:ext uri="{BB962C8B-B14F-4D97-AF65-F5344CB8AC3E}">
        <p14:creationId xmlns:p14="http://schemas.microsoft.com/office/powerpoint/2010/main" val="1798471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1838E-5CBE-D75E-937F-B163A49515A2}"/>
              </a:ext>
            </a:extLst>
          </p:cNvPr>
          <p:cNvSpPr>
            <a:spLocks noGrp="1"/>
          </p:cNvSpPr>
          <p:nvPr>
            <p:ph type="title"/>
          </p:nvPr>
        </p:nvSpPr>
        <p:spPr/>
        <p:txBody>
          <a:bodyPr/>
          <a:lstStyle/>
          <a:p>
            <a:r>
              <a:rPr lang="en-US">
                <a:cs typeface="Posterama"/>
              </a:rPr>
              <a:t>Profile learner</a:t>
            </a:r>
            <a:endParaRPr lang="en-US"/>
          </a:p>
        </p:txBody>
      </p:sp>
      <p:sp>
        <p:nvSpPr>
          <p:cNvPr id="6" name="Slide Number Placeholder 5">
            <a:extLst>
              <a:ext uri="{FF2B5EF4-FFF2-40B4-BE49-F238E27FC236}">
                <a16:creationId xmlns:a16="http://schemas.microsoft.com/office/drawing/2014/main" id="{890ABAF5-4C66-1313-6C37-2436D2BB1247}"/>
              </a:ext>
            </a:extLst>
          </p:cNvPr>
          <p:cNvSpPr>
            <a:spLocks noGrp="1"/>
          </p:cNvSpPr>
          <p:nvPr>
            <p:ph type="sldNum" sz="quarter" idx="12"/>
          </p:nvPr>
        </p:nvSpPr>
        <p:spPr/>
        <p:txBody>
          <a:bodyPr/>
          <a:lstStyle/>
          <a:p>
            <a:fld id="{B5CEABB6-07DC-46E8-9B57-56EC44A396E5}" type="slidenum">
              <a:rPr lang="en-US" smtClean="0"/>
              <a:t>30</a:t>
            </a:fld>
            <a:endParaRPr lang="en-US"/>
          </a:p>
        </p:txBody>
      </p:sp>
      <p:sp>
        <p:nvSpPr>
          <p:cNvPr id="20" name="TextBox 19">
            <a:extLst>
              <a:ext uri="{FF2B5EF4-FFF2-40B4-BE49-F238E27FC236}">
                <a16:creationId xmlns:a16="http://schemas.microsoft.com/office/drawing/2014/main" id="{E7E42279-659D-32AC-4F94-10D4EB2755BC}"/>
              </a:ext>
            </a:extLst>
          </p:cNvPr>
          <p:cNvSpPr txBox="1"/>
          <p:nvPr/>
        </p:nvSpPr>
        <p:spPr>
          <a:xfrm>
            <a:off x="4698913" y="2386040"/>
            <a:ext cx="3911687" cy="1477328"/>
          </a:xfrm>
          <a:prstGeom prst="rect">
            <a:avLst/>
          </a:prstGeom>
          <a:noFill/>
        </p:spPr>
        <p:txBody>
          <a:bodyPr wrap="square">
            <a:spAutoFit/>
          </a:bodyPr>
          <a:lstStyle/>
          <a:p>
            <a:pPr marL="285750" indent="-285750">
              <a:buFont typeface="Courier New" panose="02070309020205020404" pitchFamily="49" charset="0"/>
              <a:buChar char="o"/>
            </a:pPr>
            <a:r>
              <a:rPr lang="en-SG" b="1">
                <a:latin typeface="Cambria" panose="02040503050406030204" pitchFamily="18" charset="0"/>
                <a:ea typeface="Cambria" panose="02040503050406030204" pitchFamily="18" charset="0"/>
              </a:rPr>
              <a:t>Safety_Keywords</a:t>
            </a:r>
          </a:p>
          <a:p>
            <a:pPr marL="285750" indent="-285750">
              <a:buFont typeface="Courier New" panose="02070309020205020404" pitchFamily="49" charset="0"/>
              <a:buChar char="o"/>
            </a:pPr>
            <a:r>
              <a:rPr lang="en-US" sz="1800" b="1" i="0" u="none" strike="noStrike">
                <a:solidFill>
                  <a:srgbClr val="000000"/>
                </a:solidFill>
                <a:effectLst/>
                <a:latin typeface="Cambria" panose="02040503050406030204" pitchFamily="18" charset="0"/>
                <a:ea typeface="Cambria" panose="02040503050406030204" pitchFamily="18" charset="0"/>
              </a:rPr>
              <a:t>Car Type (SUV, Pickup Truck): </a:t>
            </a:r>
            <a:r>
              <a:rPr lang="en-US" sz="1800" b="0" i="0" u="none" strike="noStrike">
                <a:solidFill>
                  <a:srgbClr val="000000"/>
                </a:solidFill>
                <a:effectLst/>
                <a:latin typeface="Cambria" panose="02040503050406030204" pitchFamily="18" charset="0"/>
                <a:ea typeface="Cambria" panose="02040503050406030204" pitchFamily="18" charset="0"/>
              </a:rPr>
              <a:t>Better safety profile; generally safer in collisions than smaller cars.</a:t>
            </a:r>
            <a:r>
              <a:rPr lang="en-US">
                <a:latin typeface="Cambria" panose="02040503050406030204" pitchFamily="18" charset="0"/>
                <a:ea typeface="Cambria" panose="02040503050406030204" pitchFamily="18" charset="0"/>
              </a:rPr>
              <a:t> </a:t>
            </a:r>
            <a:endParaRPr lang="en-SG">
              <a:latin typeface="Cambria" panose="02040503050406030204" pitchFamily="18" charset="0"/>
              <a:ea typeface="Cambria" panose="02040503050406030204" pitchFamily="18" charset="0"/>
            </a:endParaRPr>
          </a:p>
        </p:txBody>
      </p:sp>
      <p:sp>
        <p:nvSpPr>
          <p:cNvPr id="47" name="Rectangle 46">
            <a:extLst>
              <a:ext uri="{FF2B5EF4-FFF2-40B4-BE49-F238E27FC236}">
                <a16:creationId xmlns:a16="http://schemas.microsoft.com/office/drawing/2014/main" id="{4B4A0713-77D8-84D8-9AFF-38128DF52C42}"/>
              </a:ext>
            </a:extLst>
          </p:cNvPr>
          <p:cNvSpPr/>
          <p:nvPr/>
        </p:nvSpPr>
        <p:spPr>
          <a:xfrm>
            <a:off x="5848821" y="487510"/>
            <a:ext cx="3989811" cy="712746"/>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advanced criteria.</a:t>
            </a:r>
          </a:p>
          <a:p>
            <a:pPr algn="ctr"/>
            <a:r>
              <a:rPr lang="en-US" sz="1600">
                <a:solidFill>
                  <a:schemeClr val="tx1"/>
                </a:solidFill>
              </a:rPr>
              <a:t>Safety/ Comfort</a:t>
            </a:r>
          </a:p>
        </p:txBody>
      </p:sp>
      <p:grpSp>
        <p:nvGrpSpPr>
          <p:cNvPr id="12" name="Group 11">
            <a:extLst>
              <a:ext uri="{FF2B5EF4-FFF2-40B4-BE49-F238E27FC236}">
                <a16:creationId xmlns:a16="http://schemas.microsoft.com/office/drawing/2014/main" id="{FE1A19B4-5275-E885-EAE2-3ABE9C4899EA}"/>
              </a:ext>
            </a:extLst>
          </p:cNvPr>
          <p:cNvGrpSpPr/>
          <p:nvPr/>
        </p:nvGrpSpPr>
        <p:grpSpPr>
          <a:xfrm>
            <a:off x="304048" y="1411843"/>
            <a:ext cx="3814263" cy="4562800"/>
            <a:chOff x="372629" y="1242695"/>
            <a:chExt cx="3814263" cy="4562800"/>
          </a:xfrm>
        </p:grpSpPr>
        <p:pic>
          <p:nvPicPr>
            <p:cNvPr id="46" name="Content Placeholder 7">
              <a:extLst>
                <a:ext uri="{FF2B5EF4-FFF2-40B4-BE49-F238E27FC236}">
                  <a16:creationId xmlns:a16="http://schemas.microsoft.com/office/drawing/2014/main" id="{DFD44A35-4D30-88FB-5694-8E5E2B5394C1}"/>
                </a:ext>
              </a:extLst>
            </p:cNvPr>
            <p:cNvPicPr>
              <a:picLocks noChangeAspect="1"/>
            </p:cNvPicPr>
            <p:nvPr/>
          </p:nvPicPr>
          <p:blipFill>
            <a:blip r:embed="rId3">
              <a:grayscl/>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372629" y="2153706"/>
              <a:ext cx="3814263" cy="3651789"/>
            </a:xfrm>
            <a:prstGeom prst="rect">
              <a:avLst/>
            </a:prstGeom>
            <a:ln w="12700">
              <a:solidFill>
                <a:schemeClr val="bg1">
                  <a:lumMod val="50000"/>
                </a:schemeClr>
              </a:solidFill>
            </a:ln>
          </p:spPr>
        </p:pic>
        <p:pic>
          <p:nvPicPr>
            <p:cNvPr id="48" name="Graphic 47" descr="Users outline">
              <a:extLst>
                <a:ext uri="{FF2B5EF4-FFF2-40B4-BE49-F238E27FC236}">
                  <a16:creationId xmlns:a16="http://schemas.microsoft.com/office/drawing/2014/main" id="{6CB37FCC-0071-E374-2F32-F16D7A8606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1163" y="1242695"/>
              <a:ext cx="1147913" cy="1200147"/>
            </a:xfrm>
            <a:prstGeom prst="rect">
              <a:avLst/>
            </a:prstGeom>
          </p:spPr>
        </p:pic>
        <p:sp>
          <p:nvSpPr>
            <p:cNvPr id="7" name="TextBox 6">
              <a:extLst>
                <a:ext uri="{FF2B5EF4-FFF2-40B4-BE49-F238E27FC236}">
                  <a16:creationId xmlns:a16="http://schemas.microsoft.com/office/drawing/2014/main" id="{775CEC1A-E34B-4F9A-0A99-3D27B8C72CB8}"/>
                </a:ext>
              </a:extLst>
            </p:cNvPr>
            <p:cNvSpPr txBox="1"/>
            <p:nvPr/>
          </p:nvSpPr>
          <p:spPr>
            <a:xfrm>
              <a:off x="1381898" y="1720811"/>
              <a:ext cx="1661922" cy="369332"/>
            </a:xfrm>
            <a:prstGeom prst="rect">
              <a:avLst/>
            </a:prstGeom>
            <a:noFill/>
          </p:spPr>
          <p:txBody>
            <a:bodyPr wrap="square">
              <a:spAutoFit/>
            </a:bodyPr>
            <a:lstStyle/>
            <a:p>
              <a:r>
                <a:rPr lang="en-SG">
                  <a:latin typeface="Cambria" panose="02040503050406030204" pitchFamily="18" charset="0"/>
                  <a:ea typeface="Cambria" panose="02040503050406030204" pitchFamily="18" charset="0"/>
                </a:rPr>
                <a:t>User interface</a:t>
              </a:r>
              <a:endParaRPr lang="en-SG"/>
            </a:p>
          </p:txBody>
        </p:sp>
        <p:pic>
          <p:nvPicPr>
            <p:cNvPr id="8" name="Content Placeholder 7">
              <a:extLst>
                <a:ext uri="{FF2B5EF4-FFF2-40B4-BE49-F238E27FC236}">
                  <a16:creationId xmlns:a16="http://schemas.microsoft.com/office/drawing/2014/main" id="{76668169-3F7A-4906-137F-FEB1973568A5}"/>
                </a:ext>
              </a:extLst>
            </p:cNvPr>
            <p:cNvPicPr>
              <a:picLocks noChangeAspect="1"/>
            </p:cNvPicPr>
            <p:nvPr/>
          </p:nvPicPr>
          <p:blipFill rotWithShape="1">
            <a:blip r:embed="rId7"/>
            <a:srcRect l="38077" t="77712" r="36068" b="2"/>
            <a:stretch/>
          </p:blipFill>
          <p:spPr>
            <a:xfrm>
              <a:off x="1766661" y="4958605"/>
              <a:ext cx="1026198" cy="846890"/>
            </a:xfrm>
            <a:prstGeom prst="rect">
              <a:avLst/>
            </a:prstGeom>
          </p:spPr>
        </p:pic>
      </p:grpSp>
      <p:pic>
        <p:nvPicPr>
          <p:cNvPr id="13" name="Content Placeholder 7">
            <a:extLst>
              <a:ext uri="{FF2B5EF4-FFF2-40B4-BE49-F238E27FC236}">
                <a16:creationId xmlns:a16="http://schemas.microsoft.com/office/drawing/2014/main" id="{7BF56E24-E801-E63F-54DA-9FADCFD79258}"/>
              </a:ext>
            </a:extLst>
          </p:cNvPr>
          <p:cNvPicPr>
            <a:picLocks noChangeAspect="1"/>
          </p:cNvPicPr>
          <p:nvPr/>
        </p:nvPicPr>
        <p:blipFill rotWithShape="1">
          <a:blip r:embed="rId7"/>
          <a:srcRect l="38144" t="83188" r="36001" b="9346"/>
          <a:stretch/>
        </p:blipFill>
        <p:spPr>
          <a:xfrm>
            <a:off x="4698913" y="3983705"/>
            <a:ext cx="1909119" cy="527834"/>
          </a:xfrm>
          <a:prstGeom prst="rect">
            <a:avLst/>
          </a:prstGeom>
        </p:spPr>
      </p:pic>
      <p:grpSp>
        <p:nvGrpSpPr>
          <p:cNvPr id="16" name="Group 15">
            <a:extLst>
              <a:ext uri="{FF2B5EF4-FFF2-40B4-BE49-F238E27FC236}">
                <a16:creationId xmlns:a16="http://schemas.microsoft.com/office/drawing/2014/main" id="{630F0D45-983D-1131-B273-C570402DE255}"/>
              </a:ext>
            </a:extLst>
          </p:cNvPr>
          <p:cNvGrpSpPr/>
          <p:nvPr/>
        </p:nvGrpSpPr>
        <p:grpSpPr>
          <a:xfrm>
            <a:off x="4494504" y="1491857"/>
            <a:ext cx="1909119" cy="830997"/>
            <a:chOff x="4608040" y="1474460"/>
            <a:chExt cx="1909119" cy="830997"/>
          </a:xfrm>
        </p:grpSpPr>
        <p:pic>
          <p:nvPicPr>
            <p:cNvPr id="5" name="Content Placeholder 7">
              <a:extLst>
                <a:ext uri="{FF2B5EF4-FFF2-40B4-BE49-F238E27FC236}">
                  <a16:creationId xmlns:a16="http://schemas.microsoft.com/office/drawing/2014/main" id="{B260D5A8-7A66-3D85-FE91-A78220FDA705}"/>
                </a:ext>
              </a:extLst>
            </p:cNvPr>
            <p:cNvPicPr>
              <a:picLocks noChangeAspect="1"/>
            </p:cNvPicPr>
            <p:nvPr/>
          </p:nvPicPr>
          <p:blipFill rotWithShape="1">
            <a:blip r:embed="rId7"/>
            <a:srcRect l="38077" t="77712" r="36068" b="17123"/>
            <a:stretch/>
          </p:blipFill>
          <p:spPr>
            <a:xfrm>
              <a:off x="4608040" y="1921799"/>
              <a:ext cx="1909119" cy="365125"/>
            </a:xfrm>
            <a:prstGeom prst="rect">
              <a:avLst/>
            </a:prstGeom>
          </p:spPr>
        </p:pic>
        <p:sp>
          <p:nvSpPr>
            <p:cNvPr id="15" name="TextBox 14">
              <a:extLst>
                <a:ext uri="{FF2B5EF4-FFF2-40B4-BE49-F238E27FC236}">
                  <a16:creationId xmlns:a16="http://schemas.microsoft.com/office/drawing/2014/main" id="{A6658BCA-15D7-9134-806F-F7411B0B572B}"/>
                </a:ext>
              </a:extLst>
            </p:cNvPr>
            <p:cNvSpPr txBox="1"/>
            <p:nvPr/>
          </p:nvSpPr>
          <p:spPr>
            <a:xfrm>
              <a:off x="4882751" y="1474460"/>
              <a:ext cx="381858" cy="830997"/>
            </a:xfrm>
            <a:prstGeom prst="rect">
              <a:avLst/>
            </a:prstGeom>
            <a:noFill/>
          </p:spPr>
          <p:txBody>
            <a:bodyPr wrap="square">
              <a:spAutoFit/>
            </a:bodyPr>
            <a:lstStyle/>
            <a:p>
              <a:r>
                <a:rPr lang="en-SG" sz="4800" b="1"/>
                <a:t>.</a:t>
              </a:r>
            </a:p>
          </p:txBody>
        </p:sp>
      </p:grpSp>
      <p:pic>
        <p:nvPicPr>
          <p:cNvPr id="27" name="Picture 26">
            <a:extLst>
              <a:ext uri="{FF2B5EF4-FFF2-40B4-BE49-F238E27FC236}">
                <a16:creationId xmlns:a16="http://schemas.microsoft.com/office/drawing/2014/main" id="{F0980115-0406-EA59-A05E-098749C72D5B}"/>
              </a:ext>
            </a:extLst>
          </p:cNvPr>
          <p:cNvPicPr>
            <a:picLocks noChangeAspect="1"/>
          </p:cNvPicPr>
          <p:nvPr/>
        </p:nvPicPr>
        <p:blipFill>
          <a:blip r:embed="rId8"/>
          <a:stretch>
            <a:fillRect/>
          </a:stretch>
        </p:blipFill>
        <p:spPr>
          <a:xfrm>
            <a:off x="8877173" y="1731864"/>
            <a:ext cx="2476627" cy="2114659"/>
          </a:xfrm>
          <a:prstGeom prst="rect">
            <a:avLst/>
          </a:prstGeom>
        </p:spPr>
      </p:pic>
      <p:pic>
        <p:nvPicPr>
          <p:cNvPr id="34" name="Picture 33">
            <a:extLst>
              <a:ext uri="{FF2B5EF4-FFF2-40B4-BE49-F238E27FC236}">
                <a16:creationId xmlns:a16="http://schemas.microsoft.com/office/drawing/2014/main" id="{B266F4B1-5755-2CBC-50C1-26EC7CACA8FF}"/>
              </a:ext>
            </a:extLst>
          </p:cNvPr>
          <p:cNvPicPr>
            <a:picLocks noChangeAspect="1"/>
          </p:cNvPicPr>
          <p:nvPr/>
        </p:nvPicPr>
        <p:blipFill>
          <a:blip r:embed="rId9"/>
          <a:stretch>
            <a:fillRect/>
          </a:stretch>
        </p:blipFill>
        <p:spPr>
          <a:xfrm>
            <a:off x="8864471" y="4219656"/>
            <a:ext cx="2502029" cy="1816193"/>
          </a:xfrm>
          <a:prstGeom prst="rect">
            <a:avLst/>
          </a:prstGeom>
        </p:spPr>
      </p:pic>
      <p:sp>
        <p:nvSpPr>
          <p:cNvPr id="40" name="TextBox 39">
            <a:extLst>
              <a:ext uri="{FF2B5EF4-FFF2-40B4-BE49-F238E27FC236}">
                <a16:creationId xmlns:a16="http://schemas.microsoft.com/office/drawing/2014/main" id="{B72AD90E-EE6E-6C59-1F4C-34CB85C5E380}"/>
              </a:ext>
            </a:extLst>
          </p:cNvPr>
          <p:cNvSpPr txBox="1"/>
          <p:nvPr/>
        </p:nvSpPr>
        <p:spPr>
          <a:xfrm>
            <a:off x="4698913" y="4631876"/>
            <a:ext cx="3911687" cy="1200329"/>
          </a:xfrm>
          <a:prstGeom prst="rect">
            <a:avLst/>
          </a:prstGeom>
          <a:noFill/>
        </p:spPr>
        <p:txBody>
          <a:bodyPr wrap="square">
            <a:spAutoFit/>
          </a:bodyPr>
          <a:lstStyle/>
          <a:p>
            <a:pPr marL="285750" indent="-285750">
              <a:buFont typeface="Courier New" panose="02070309020205020404" pitchFamily="49" charset="0"/>
              <a:buChar char="o"/>
            </a:pPr>
            <a:r>
              <a:rPr lang="en-SG" b="1">
                <a:latin typeface="Cambria" panose="02040503050406030204" pitchFamily="18" charset="0"/>
                <a:ea typeface="Cambria" panose="02040503050406030204" pitchFamily="18" charset="0"/>
              </a:rPr>
              <a:t>Comfort_Keywords</a:t>
            </a:r>
          </a:p>
          <a:p>
            <a:pPr marL="285750" indent="-285750">
              <a:buFont typeface="Courier New" panose="02070309020205020404" pitchFamily="49" charset="0"/>
              <a:buChar char="o"/>
            </a:pPr>
            <a:r>
              <a:rPr lang="en-US" sz="1800" b="1" i="0" u="none" strike="noStrike">
                <a:solidFill>
                  <a:srgbClr val="000000"/>
                </a:solidFill>
                <a:effectLst/>
                <a:latin typeface="Cambria" panose="02040503050406030204" pitchFamily="18" charset="0"/>
                <a:ea typeface="Cambria" panose="02040503050406030204" pitchFamily="18" charset="0"/>
              </a:rPr>
              <a:t>Car Type (Luxury):</a:t>
            </a:r>
            <a:r>
              <a:rPr lang="en-US" b="1">
                <a:latin typeface="Cambria" panose="02040503050406030204" pitchFamily="18" charset="0"/>
                <a:ea typeface="Cambria" panose="02040503050406030204" pitchFamily="18" charset="0"/>
              </a:rPr>
              <a:t> </a:t>
            </a:r>
            <a:r>
              <a:rPr lang="en-US" sz="1800" i="0" u="none" strike="noStrike">
                <a:solidFill>
                  <a:srgbClr val="000000"/>
                </a:solidFill>
                <a:effectLst/>
                <a:latin typeface="Cambria" panose="02040503050406030204" pitchFamily="18" charset="0"/>
                <a:ea typeface="Cambria" panose="02040503050406030204" pitchFamily="18" charset="0"/>
              </a:rPr>
              <a:t>Luxury cars </a:t>
            </a:r>
            <a:r>
              <a:rPr lang="en-US" sz="1800" b="0" i="0" u="none" strike="noStrike">
                <a:solidFill>
                  <a:srgbClr val="000000"/>
                </a:solidFill>
                <a:effectLst/>
                <a:latin typeface="Cambria" panose="02040503050406030204" pitchFamily="18" charset="0"/>
                <a:ea typeface="Cambria" panose="02040503050406030204" pitchFamily="18" charset="0"/>
              </a:rPr>
              <a:t>may give more advanced comfort features.</a:t>
            </a:r>
            <a:r>
              <a:rPr lang="en-US">
                <a:latin typeface="Cambria" panose="02040503050406030204" pitchFamily="18" charset="0"/>
                <a:ea typeface="Cambria" panose="02040503050406030204" pitchFamily="18" charset="0"/>
              </a:rPr>
              <a:t> </a:t>
            </a:r>
            <a:endParaRPr lang="en-SG">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77679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Effect transition="in" filter="fade">
                                      <p:cBhvr>
                                        <p:cTn id="2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Content Placeholder 7">
            <a:extLst>
              <a:ext uri="{FF2B5EF4-FFF2-40B4-BE49-F238E27FC236}">
                <a16:creationId xmlns:a16="http://schemas.microsoft.com/office/drawing/2014/main" id="{56ED5BA9-8CCD-C5F4-BE1C-C321D2B409A6}"/>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192556" y="3216459"/>
            <a:ext cx="2626659" cy="2514773"/>
          </a:xfrm>
          <a:prstGeom prst="rect">
            <a:avLst/>
          </a:prstGeom>
        </p:spPr>
      </p:pic>
      <p:sp>
        <p:nvSpPr>
          <p:cNvPr id="2" name="Title 1">
            <a:extLst>
              <a:ext uri="{FF2B5EF4-FFF2-40B4-BE49-F238E27FC236}">
                <a16:creationId xmlns:a16="http://schemas.microsoft.com/office/drawing/2014/main" id="{B9C1838E-5CBE-D75E-937F-B163A49515A2}"/>
              </a:ext>
            </a:extLst>
          </p:cNvPr>
          <p:cNvSpPr>
            <a:spLocks noGrp="1"/>
          </p:cNvSpPr>
          <p:nvPr>
            <p:ph type="title"/>
          </p:nvPr>
        </p:nvSpPr>
        <p:spPr/>
        <p:txBody>
          <a:bodyPr/>
          <a:lstStyle/>
          <a:p>
            <a:r>
              <a:rPr lang="en-US">
                <a:cs typeface="Posterama"/>
              </a:rPr>
              <a:t>Profile learner</a:t>
            </a:r>
            <a:endParaRPr lang="en-US"/>
          </a:p>
        </p:txBody>
      </p:sp>
      <p:sp>
        <p:nvSpPr>
          <p:cNvPr id="6" name="Slide Number Placeholder 5">
            <a:extLst>
              <a:ext uri="{FF2B5EF4-FFF2-40B4-BE49-F238E27FC236}">
                <a16:creationId xmlns:a16="http://schemas.microsoft.com/office/drawing/2014/main" id="{890ABAF5-4C66-1313-6C37-2436D2BB1247}"/>
              </a:ext>
            </a:extLst>
          </p:cNvPr>
          <p:cNvSpPr>
            <a:spLocks noGrp="1"/>
          </p:cNvSpPr>
          <p:nvPr>
            <p:ph type="sldNum" sz="quarter" idx="12"/>
          </p:nvPr>
        </p:nvSpPr>
        <p:spPr/>
        <p:txBody>
          <a:bodyPr/>
          <a:lstStyle/>
          <a:p>
            <a:fld id="{B5CEABB6-07DC-46E8-9B57-56EC44A396E5}" type="slidenum">
              <a:rPr lang="en-US" smtClean="0"/>
              <a:t>31</a:t>
            </a:fld>
            <a:endParaRPr lang="en-US"/>
          </a:p>
        </p:txBody>
      </p:sp>
      <p:pic>
        <p:nvPicPr>
          <p:cNvPr id="5" name="Content Placeholder 7">
            <a:extLst>
              <a:ext uri="{FF2B5EF4-FFF2-40B4-BE49-F238E27FC236}">
                <a16:creationId xmlns:a16="http://schemas.microsoft.com/office/drawing/2014/main" id="{B260D5A8-7A66-3D85-FE91-A78220FDA705}"/>
              </a:ext>
            </a:extLst>
          </p:cNvPr>
          <p:cNvPicPr>
            <a:picLocks noChangeAspect="1"/>
          </p:cNvPicPr>
          <p:nvPr/>
        </p:nvPicPr>
        <p:blipFill rotWithShape="1">
          <a:blip r:embed="rId5"/>
          <a:srcRect l="38077" t="77712" r="36068" b="2"/>
          <a:stretch/>
        </p:blipFill>
        <p:spPr>
          <a:xfrm>
            <a:off x="257251" y="2044715"/>
            <a:ext cx="1909119" cy="1575537"/>
          </a:xfrm>
          <a:prstGeom prst="rect">
            <a:avLst/>
          </a:prstGeom>
        </p:spPr>
      </p:pic>
      <p:sp>
        <p:nvSpPr>
          <p:cNvPr id="20" name="TextBox 19">
            <a:extLst>
              <a:ext uri="{FF2B5EF4-FFF2-40B4-BE49-F238E27FC236}">
                <a16:creationId xmlns:a16="http://schemas.microsoft.com/office/drawing/2014/main" id="{E7E42279-659D-32AC-4F94-10D4EB2755BC}"/>
              </a:ext>
            </a:extLst>
          </p:cNvPr>
          <p:cNvSpPr txBox="1"/>
          <p:nvPr/>
        </p:nvSpPr>
        <p:spPr>
          <a:xfrm>
            <a:off x="6133574" y="3465008"/>
            <a:ext cx="3092530" cy="2585323"/>
          </a:xfrm>
          <a:prstGeom prst="rect">
            <a:avLst/>
          </a:prstGeom>
          <a:noFill/>
        </p:spPr>
        <p:txBody>
          <a:bodyPr wrap="square">
            <a:spAutoFit/>
          </a:bodyPr>
          <a:lstStyle/>
          <a:p>
            <a:r>
              <a:rPr lang="en-US" sz="1800" b="1" i="0" u="none" strike="noStrike">
                <a:solidFill>
                  <a:srgbClr val="000000"/>
                </a:solidFill>
                <a:effectLst/>
                <a:latin typeface="Cambria" panose="02040503050406030204" pitchFamily="18" charset="0"/>
                <a:ea typeface="Cambria" panose="02040503050406030204" pitchFamily="18" charset="0"/>
              </a:rPr>
              <a:t>Car Type (Luxury):</a:t>
            </a:r>
            <a:r>
              <a:rPr lang="en-US" b="1">
                <a:latin typeface="Cambria" panose="02040503050406030204" pitchFamily="18" charset="0"/>
                <a:ea typeface="Cambria" panose="02040503050406030204" pitchFamily="18" charset="0"/>
              </a:rPr>
              <a:t> </a:t>
            </a:r>
          </a:p>
          <a:p>
            <a:pPr marL="285750" indent="-285750">
              <a:buFont typeface="Arial" panose="020B0604020202020204" pitchFamily="34" charset="0"/>
              <a:buChar char="•"/>
            </a:pPr>
            <a:r>
              <a:rPr lang="en-US" sz="1800" i="0" u="none" strike="noStrike">
                <a:solidFill>
                  <a:srgbClr val="000000"/>
                </a:solidFill>
                <a:effectLst/>
                <a:latin typeface="Cambria" panose="02040503050406030204" pitchFamily="18" charset="0"/>
                <a:ea typeface="Cambria" panose="02040503050406030204" pitchFamily="18" charset="0"/>
              </a:rPr>
              <a:t>Luxury cars </a:t>
            </a:r>
            <a:r>
              <a:rPr lang="en-US" sz="1800" b="0" i="0" u="none" strike="noStrike">
                <a:solidFill>
                  <a:srgbClr val="000000"/>
                </a:solidFill>
                <a:effectLst/>
                <a:latin typeface="Cambria" panose="02040503050406030204" pitchFamily="18" charset="0"/>
                <a:ea typeface="Cambria" panose="02040503050406030204" pitchFamily="18" charset="0"/>
              </a:rPr>
              <a:t>may give more advanced comfort features </a:t>
            </a:r>
          </a:p>
          <a:p>
            <a:r>
              <a:rPr lang="en-SG" b="1">
                <a:latin typeface="Cambria" panose="02040503050406030204" pitchFamily="18" charset="0"/>
                <a:ea typeface="Cambria" panose="02040503050406030204" pitchFamily="18" charset="0"/>
              </a:rPr>
              <a:t>Car Age &lt;5 + Least Mileage</a:t>
            </a:r>
          </a:p>
          <a:p>
            <a:pPr marL="285750" indent="-285750">
              <a:buFont typeface="Arial" panose="020B0604020202020204" pitchFamily="34" charset="0"/>
              <a:buChar char="•"/>
            </a:pPr>
            <a:r>
              <a:rPr lang="en-SG">
                <a:latin typeface="Cambria" panose="02040503050406030204" pitchFamily="18" charset="0"/>
                <a:ea typeface="Cambria" panose="02040503050406030204" pitchFamily="18" charset="0"/>
              </a:rPr>
              <a:t>Newer cars may have better suspension, quieter cabins and more advanced technology</a:t>
            </a:r>
          </a:p>
        </p:txBody>
      </p:sp>
      <p:sp>
        <p:nvSpPr>
          <p:cNvPr id="28" name="Arrow: Right 27">
            <a:extLst>
              <a:ext uri="{FF2B5EF4-FFF2-40B4-BE49-F238E27FC236}">
                <a16:creationId xmlns:a16="http://schemas.microsoft.com/office/drawing/2014/main" id="{614132F0-E693-238D-E3D4-DC0EC1EFC5D8}"/>
              </a:ext>
            </a:extLst>
          </p:cNvPr>
          <p:cNvSpPr/>
          <p:nvPr/>
        </p:nvSpPr>
        <p:spPr>
          <a:xfrm>
            <a:off x="2126424" y="2431667"/>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EBFE72FB-E08C-3F0A-17E9-5D324D3A6E04}"/>
              </a:ext>
            </a:extLst>
          </p:cNvPr>
          <p:cNvSpPr txBox="1"/>
          <p:nvPr/>
        </p:nvSpPr>
        <p:spPr>
          <a:xfrm>
            <a:off x="2866331" y="2054557"/>
            <a:ext cx="2257726" cy="923330"/>
          </a:xfrm>
          <a:prstGeom prst="rect">
            <a:avLst/>
          </a:prstGeom>
          <a:solidFill>
            <a:srgbClr val="E7E6E6"/>
          </a:solidFill>
        </p:spPr>
        <p:txBody>
          <a:bodyPr wrap="square">
            <a:spAutoFit/>
          </a:bodyPr>
          <a:lstStyle/>
          <a:p>
            <a:pPr algn="ctr"/>
            <a:r>
              <a:rPr lang="en-SG">
                <a:latin typeface="Cambria" panose="02040503050406030204" pitchFamily="18" charset="0"/>
                <a:ea typeface="Cambria" panose="02040503050406030204" pitchFamily="18" charset="0"/>
              </a:rPr>
              <a:t>Create a Profile based on User’s Preference</a:t>
            </a:r>
          </a:p>
        </p:txBody>
      </p:sp>
      <p:sp>
        <p:nvSpPr>
          <p:cNvPr id="31" name="Arrow: Right 30">
            <a:extLst>
              <a:ext uri="{FF2B5EF4-FFF2-40B4-BE49-F238E27FC236}">
                <a16:creationId xmlns:a16="http://schemas.microsoft.com/office/drawing/2014/main" id="{D8EA7DA2-8BF4-0B05-1C00-D8FA1DD7BD8A}"/>
              </a:ext>
            </a:extLst>
          </p:cNvPr>
          <p:cNvSpPr/>
          <p:nvPr/>
        </p:nvSpPr>
        <p:spPr>
          <a:xfrm>
            <a:off x="5451819" y="2436646"/>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32" name="TextBox 31">
            <a:extLst>
              <a:ext uri="{FF2B5EF4-FFF2-40B4-BE49-F238E27FC236}">
                <a16:creationId xmlns:a16="http://schemas.microsoft.com/office/drawing/2014/main" id="{677AF77B-740C-8EB7-5EE7-330A8A3DC82E}"/>
              </a:ext>
            </a:extLst>
          </p:cNvPr>
          <p:cNvSpPr txBox="1"/>
          <p:nvPr/>
        </p:nvSpPr>
        <p:spPr>
          <a:xfrm>
            <a:off x="6191250" y="2038945"/>
            <a:ext cx="2257726" cy="923330"/>
          </a:xfrm>
          <a:prstGeom prst="rect">
            <a:avLst/>
          </a:prstGeom>
          <a:solidFill>
            <a:srgbClr val="E7E6E6"/>
          </a:solidFill>
        </p:spPr>
        <p:txBody>
          <a:bodyPr wrap="square">
            <a:spAutoFit/>
          </a:bodyPr>
          <a:lstStyle/>
          <a:p>
            <a:pPr algn="ctr"/>
            <a:r>
              <a:rPr lang="en-SG">
                <a:latin typeface="Cambria" panose="02040503050406030204" pitchFamily="18" charset="0"/>
                <a:ea typeface="Cambria" panose="02040503050406030204" pitchFamily="18" charset="0"/>
              </a:rPr>
              <a:t>Include Underlying Criteria based on </a:t>
            </a:r>
            <a:r>
              <a:rPr lang="en-SG" b="1">
                <a:latin typeface="Cambria" panose="02040503050406030204" pitchFamily="18" charset="0"/>
                <a:ea typeface="Cambria" panose="02040503050406030204" pitchFamily="18" charset="0"/>
              </a:rPr>
              <a:t>Domain Knowledge</a:t>
            </a:r>
          </a:p>
        </p:txBody>
      </p:sp>
      <p:sp>
        <p:nvSpPr>
          <p:cNvPr id="33" name="Arrow: Right 32">
            <a:extLst>
              <a:ext uri="{FF2B5EF4-FFF2-40B4-BE49-F238E27FC236}">
                <a16:creationId xmlns:a16="http://schemas.microsoft.com/office/drawing/2014/main" id="{084AE071-161E-D2A7-C650-610ED2AC4F96}"/>
              </a:ext>
            </a:extLst>
          </p:cNvPr>
          <p:cNvSpPr/>
          <p:nvPr/>
        </p:nvSpPr>
        <p:spPr>
          <a:xfrm>
            <a:off x="8849594" y="2439431"/>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pic>
        <p:nvPicPr>
          <p:cNvPr id="35" name="Graphic 34" descr="Car outline">
            <a:extLst>
              <a:ext uri="{FF2B5EF4-FFF2-40B4-BE49-F238E27FC236}">
                <a16:creationId xmlns:a16="http://schemas.microsoft.com/office/drawing/2014/main" id="{58B6481C-6F6E-391B-4618-8D6B4ECB4A3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9226104" y="1641910"/>
            <a:ext cx="767953" cy="824003"/>
          </a:xfrm>
          <a:prstGeom prst="rect">
            <a:avLst/>
          </a:prstGeom>
        </p:spPr>
      </p:pic>
      <p:pic>
        <p:nvPicPr>
          <p:cNvPr id="36" name="Graphic 35" descr="Car with solid fill">
            <a:extLst>
              <a:ext uri="{FF2B5EF4-FFF2-40B4-BE49-F238E27FC236}">
                <a16:creationId xmlns:a16="http://schemas.microsoft.com/office/drawing/2014/main" id="{2E55FDB3-BE7E-88AF-67DE-E4B06E60B9C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116066" y="1530035"/>
            <a:ext cx="767953" cy="767953"/>
          </a:xfrm>
          <a:prstGeom prst="rect">
            <a:avLst/>
          </a:prstGeom>
        </p:spPr>
      </p:pic>
      <p:pic>
        <p:nvPicPr>
          <p:cNvPr id="37" name="Graphic 36" descr="Electric car outline">
            <a:extLst>
              <a:ext uri="{FF2B5EF4-FFF2-40B4-BE49-F238E27FC236}">
                <a16:creationId xmlns:a16="http://schemas.microsoft.com/office/drawing/2014/main" id="{0751583B-3BC3-B7D4-6FD3-1EEE224D16F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06028" y="1601822"/>
            <a:ext cx="914400" cy="914400"/>
          </a:xfrm>
          <a:prstGeom prst="rect">
            <a:avLst/>
          </a:prstGeom>
        </p:spPr>
      </p:pic>
      <p:pic>
        <p:nvPicPr>
          <p:cNvPr id="38" name="Graphic 37" descr="Car with solid fill">
            <a:extLst>
              <a:ext uri="{FF2B5EF4-FFF2-40B4-BE49-F238E27FC236}">
                <a16:creationId xmlns:a16="http://schemas.microsoft.com/office/drawing/2014/main" id="{0417EBB2-09A4-0C21-FCD9-F5AB7D6E990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33396" y="3183624"/>
            <a:ext cx="767953" cy="767953"/>
          </a:xfrm>
          <a:prstGeom prst="rect">
            <a:avLst/>
          </a:prstGeom>
        </p:spPr>
      </p:pic>
      <p:pic>
        <p:nvPicPr>
          <p:cNvPr id="39" name="Graphic 38" descr="Car outline">
            <a:extLst>
              <a:ext uri="{FF2B5EF4-FFF2-40B4-BE49-F238E27FC236}">
                <a16:creationId xmlns:a16="http://schemas.microsoft.com/office/drawing/2014/main" id="{21A34C2B-394F-A854-006E-99DDF0CFD2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18997" y="3124361"/>
            <a:ext cx="824003" cy="824003"/>
          </a:xfrm>
          <a:prstGeom prst="rect">
            <a:avLst/>
          </a:prstGeom>
        </p:spPr>
      </p:pic>
      <p:sp>
        <p:nvSpPr>
          <p:cNvPr id="43" name="TextBox 42">
            <a:extLst>
              <a:ext uri="{FF2B5EF4-FFF2-40B4-BE49-F238E27FC236}">
                <a16:creationId xmlns:a16="http://schemas.microsoft.com/office/drawing/2014/main" id="{A05A18BE-4056-7421-E29F-A28B64589573}"/>
              </a:ext>
            </a:extLst>
          </p:cNvPr>
          <p:cNvSpPr txBox="1"/>
          <p:nvPr/>
        </p:nvSpPr>
        <p:spPr>
          <a:xfrm>
            <a:off x="9516169" y="2298827"/>
            <a:ext cx="2257813" cy="923330"/>
          </a:xfrm>
          <a:prstGeom prst="rect">
            <a:avLst/>
          </a:prstGeom>
          <a:noFill/>
        </p:spPr>
        <p:txBody>
          <a:bodyPr wrap="square">
            <a:spAutoFit/>
          </a:bodyPr>
          <a:lstStyle/>
          <a:p>
            <a:r>
              <a:rPr lang="en-SG" b="1">
                <a:latin typeface="Cambria" panose="02040503050406030204" pitchFamily="18" charset="0"/>
                <a:ea typeface="Cambria" panose="02040503050406030204" pitchFamily="18" charset="0"/>
              </a:rPr>
              <a:t>Recommends Top N cars with highest Comfort rating</a:t>
            </a:r>
            <a:endParaRPr lang="en-SG" b="1"/>
          </a:p>
        </p:txBody>
      </p:sp>
      <p:sp>
        <p:nvSpPr>
          <p:cNvPr id="45" name="TextBox 44">
            <a:extLst>
              <a:ext uri="{FF2B5EF4-FFF2-40B4-BE49-F238E27FC236}">
                <a16:creationId xmlns:a16="http://schemas.microsoft.com/office/drawing/2014/main" id="{1D6A1F90-B9AF-3BB7-984D-2F70C363006A}"/>
              </a:ext>
            </a:extLst>
          </p:cNvPr>
          <p:cNvSpPr txBox="1"/>
          <p:nvPr/>
        </p:nvSpPr>
        <p:spPr>
          <a:xfrm>
            <a:off x="6191250" y="3031793"/>
            <a:ext cx="1065914" cy="369332"/>
          </a:xfrm>
          <a:prstGeom prst="rect">
            <a:avLst/>
          </a:prstGeom>
          <a:noFill/>
        </p:spPr>
        <p:txBody>
          <a:bodyPr wrap="square">
            <a:spAutoFit/>
          </a:bodyPr>
          <a:lstStyle/>
          <a:p>
            <a:r>
              <a:rPr lang="en-SG">
                <a:latin typeface="Cambria" panose="02040503050406030204" pitchFamily="18" charset="0"/>
                <a:ea typeface="Cambria" panose="02040503050406030204" pitchFamily="18" charset="0"/>
              </a:rPr>
              <a:t>E.g.,</a:t>
            </a:r>
          </a:p>
        </p:txBody>
      </p:sp>
      <p:sp>
        <p:nvSpPr>
          <p:cNvPr id="47" name="Rectangle 46">
            <a:extLst>
              <a:ext uri="{FF2B5EF4-FFF2-40B4-BE49-F238E27FC236}">
                <a16:creationId xmlns:a16="http://schemas.microsoft.com/office/drawing/2014/main" id="{4B4A0713-77D8-84D8-9AFF-38128DF52C42}"/>
              </a:ext>
            </a:extLst>
          </p:cNvPr>
          <p:cNvSpPr/>
          <p:nvPr/>
        </p:nvSpPr>
        <p:spPr>
          <a:xfrm>
            <a:off x="5848821" y="487510"/>
            <a:ext cx="3989811" cy="712746"/>
          </a:xfrm>
          <a:prstGeom prst="rect">
            <a:avLst/>
          </a:prstGeom>
          <a:solidFill>
            <a:schemeClr val="accent4">
              <a:lumMod val="40000"/>
              <a:lumOff val="60000"/>
            </a:schemeClr>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advanced criteria.</a:t>
            </a:r>
          </a:p>
          <a:p>
            <a:pPr algn="ctr"/>
            <a:r>
              <a:rPr lang="en-US" sz="1600">
                <a:solidFill>
                  <a:schemeClr val="tx1"/>
                </a:solidFill>
              </a:rPr>
              <a:t>Safety/ Comfort</a:t>
            </a:r>
          </a:p>
        </p:txBody>
      </p:sp>
      <p:pic>
        <p:nvPicPr>
          <p:cNvPr id="48" name="Graphic 47" descr="Users outline">
            <a:extLst>
              <a:ext uri="{FF2B5EF4-FFF2-40B4-BE49-F238E27FC236}">
                <a16:creationId xmlns:a16="http://schemas.microsoft.com/office/drawing/2014/main" id="{6CB37FCC-0071-E374-2F32-F16D7A8606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472061" y="2997149"/>
            <a:ext cx="1147913" cy="1200147"/>
          </a:xfrm>
          <a:prstGeom prst="rect">
            <a:avLst/>
          </a:prstGeom>
        </p:spPr>
      </p:pic>
    </p:spTree>
    <p:extLst>
      <p:ext uri="{BB962C8B-B14F-4D97-AF65-F5344CB8AC3E}">
        <p14:creationId xmlns:p14="http://schemas.microsoft.com/office/powerpoint/2010/main" val="202029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Content Placeholder 7">
            <a:extLst>
              <a:ext uri="{FF2B5EF4-FFF2-40B4-BE49-F238E27FC236}">
                <a16:creationId xmlns:a16="http://schemas.microsoft.com/office/drawing/2014/main" id="{DFD44A35-4D30-88FB-5694-8E5E2B5394C1}"/>
              </a:ext>
            </a:extLst>
          </p:cNvPr>
          <p:cNvPicPr>
            <a:picLocks noChangeAspect="1"/>
          </p:cNvPicPr>
          <p:nvPr/>
        </p:nvPicPr>
        <p:blipFill>
          <a:blip r:embed="rId3">
            <a:lum bright="70000" contrast="-70000"/>
            <a:extLst>
              <a:ext uri="{BEBA8EAE-BF5A-486C-A8C5-ECC9F3942E4B}">
                <a14:imgProps xmlns:a14="http://schemas.microsoft.com/office/drawing/2010/main">
                  <a14:imgLayer r:embed="rId4">
                    <a14:imgEffect>
                      <a14:brightnessContrast contrast="40000"/>
                    </a14:imgEffect>
                  </a14:imgLayer>
                </a14:imgProps>
              </a:ext>
            </a:extLst>
          </a:blip>
          <a:stretch>
            <a:fillRect/>
          </a:stretch>
        </p:blipFill>
        <p:spPr>
          <a:xfrm>
            <a:off x="45806" y="3793171"/>
            <a:ext cx="2626659" cy="2514773"/>
          </a:xfrm>
          <a:prstGeom prst="rect">
            <a:avLst/>
          </a:prstGeom>
        </p:spPr>
      </p:pic>
      <p:sp>
        <p:nvSpPr>
          <p:cNvPr id="2" name="Title 1">
            <a:extLst>
              <a:ext uri="{FF2B5EF4-FFF2-40B4-BE49-F238E27FC236}">
                <a16:creationId xmlns:a16="http://schemas.microsoft.com/office/drawing/2014/main" id="{B9C1838E-5CBE-D75E-937F-B163A49515A2}"/>
              </a:ext>
            </a:extLst>
          </p:cNvPr>
          <p:cNvSpPr>
            <a:spLocks noGrp="1"/>
          </p:cNvSpPr>
          <p:nvPr>
            <p:ph type="title"/>
          </p:nvPr>
        </p:nvSpPr>
        <p:spPr/>
        <p:txBody>
          <a:bodyPr/>
          <a:lstStyle/>
          <a:p>
            <a:r>
              <a:rPr lang="en-US">
                <a:cs typeface="Posterama"/>
              </a:rPr>
              <a:t>Profile learner</a:t>
            </a:r>
            <a:endParaRPr lang="en-US"/>
          </a:p>
        </p:txBody>
      </p:sp>
      <p:sp>
        <p:nvSpPr>
          <p:cNvPr id="6" name="Slide Number Placeholder 5">
            <a:extLst>
              <a:ext uri="{FF2B5EF4-FFF2-40B4-BE49-F238E27FC236}">
                <a16:creationId xmlns:a16="http://schemas.microsoft.com/office/drawing/2014/main" id="{890ABAF5-4C66-1313-6C37-2436D2BB1247}"/>
              </a:ext>
            </a:extLst>
          </p:cNvPr>
          <p:cNvSpPr>
            <a:spLocks noGrp="1"/>
          </p:cNvSpPr>
          <p:nvPr>
            <p:ph type="sldNum" sz="quarter" idx="12"/>
          </p:nvPr>
        </p:nvSpPr>
        <p:spPr/>
        <p:txBody>
          <a:bodyPr/>
          <a:lstStyle/>
          <a:p>
            <a:fld id="{B5CEABB6-07DC-46E8-9B57-56EC44A396E5}" type="slidenum">
              <a:rPr lang="en-US" smtClean="0"/>
              <a:t>32</a:t>
            </a:fld>
            <a:endParaRPr lang="en-US"/>
          </a:p>
        </p:txBody>
      </p:sp>
      <p:pic>
        <p:nvPicPr>
          <p:cNvPr id="5" name="Content Placeholder 7">
            <a:extLst>
              <a:ext uri="{FF2B5EF4-FFF2-40B4-BE49-F238E27FC236}">
                <a16:creationId xmlns:a16="http://schemas.microsoft.com/office/drawing/2014/main" id="{B260D5A8-7A66-3D85-FE91-A78220FDA705}"/>
              </a:ext>
            </a:extLst>
          </p:cNvPr>
          <p:cNvPicPr>
            <a:picLocks noChangeAspect="1"/>
          </p:cNvPicPr>
          <p:nvPr/>
        </p:nvPicPr>
        <p:blipFill rotWithShape="1">
          <a:blip r:embed="rId5"/>
          <a:srcRect l="38077" t="77712" r="36068" b="2"/>
          <a:stretch/>
        </p:blipFill>
        <p:spPr>
          <a:xfrm>
            <a:off x="162001" y="2511440"/>
            <a:ext cx="1909119" cy="1575537"/>
          </a:xfrm>
          <a:prstGeom prst="rect">
            <a:avLst/>
          </a:prstGeom>
        </p:spPr>
      </p:pic>
      <p:sp>
        <p:nvSpPr>
          <p:cNvPr id="28" name="Arrow: Right 27">
            <a:extLst>
              <a:ext uri="{FF2B5EF4-FFF2-40B4-BE49-F238E27FC236}">
                <a16:creationId xmlns:a16="http://schemas.microsoft.com/office/drawing/2014/main" id="{614132F0-E693-238D-E3D4-DC0EC1EFC5D8}"/>
              </a:ext>
            </a:extLst>
          </p:cNvPr>
          <p:cNvSpPr/>
          <p:nvPr/>
        </p:nvSpPr>
        <p:spPr>
          <a:xfrm>
            <a:off x="2031174" y="2898392"/>
            <a:ext cx="492252" cy="3651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G"/>
          </a:p>
        </p:txBody>
      </p:sp>
      <p:sp>
        <p:nvSpPr>
          <p:cNvPr id="47" name="Rectangle 46">
            <a:extLst>
              <a:ext uri="{FF2B5EF4-FFF2-40B4-BE49-F238E27FC236}">
                <a16:creationId xmlns:a16="http://schemas.microsoft.com/office/drawing/2014/main" id="{4B4A0713-77D8-84D8-9AFF-38128DF52C42}"/>
              </a:ext>
            </a:extLst>
          </p:cNvPr>
          <p:cNvSpPr/>
          <p:nvPr/>
        </p:nvSpPr>
        <p:spPr>
          <a:xfrm>
            <a:off x="933063" y="1367971"/>
            <a:ext cx="3989811" cy="712746"/>
          </a:xfrm>
          <a:prstGeom prst="rect">
            <a:avLst/>
          </a:prstGeom>
          <a:solidFill>
            <a:srgbClr val="FDDDA3"/>
          </a:solid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Cars that fits my advanced criteria.</a:t>
            </a:r>
          </a:p>
          <a:p>
            <a:pPr algn="ctr"/>
            <a:r>
              <a:rPr lang="en-US" sz="1600">
                <a:solidFill>
                  <a:schemeClr val="tx1"/>
                </a:solidFill>
              </a:rPr>
              <a:t>Safety/ Comfort</a:t>
            </a:r>
          </a:p>
        </p:txBody>
      </p:sp>
      <p:sp>
        <p:nvSpPr>
          <p:cNvPr id="9" name="TextBox 8">
            <a:extLst>
              <a:ext uri="{FF2B5EF4-FFF2-40B4-BE49-F238E27FC236}">
                <a16:creationId xmlns:a16="http://schemas.microsoft.com/office/drawing/2014/main" id="{4446B691-2BDA-96C0-1242-FB1C09B0F09C}"/>
              </a:ext>
            </a:extLst>
          </p:cNvPr>
          <p:cNvSpPr txBox="1"/>
          <p:nvPr/>
        </p:nvSpPr>
        <p:spPr>
          <a:xfrm>
            <a:off x="2674404" y="2350945"/>
            <a:ext cx="4433389" cy="1815882"/>
          </a:xfrm>
          <a:prstGeom prst="rect">
            <a:avLst/>
          </a:prstGeom>
          <a:noFill/>
        </p:spPr>
        <p:txBody>
          <a:bodyPr wrap="square">
            <a:spAutoFit/>
          </a:bodyPr>
          <a:lstStyle/>
          <a:p>
            <a:pPr marL="285750" indent="-285750">
              <a:buFont typeface="Arial" panose="020B0604020202020204" pitchFamily="34" charset="0"/>
              <a:buChar char="•"/>
            </a:pPr>
            <a:r>
              <a:rPr lang="en-SG" sz="1400" b="1"/>
              <a:t>BMW 6 Series 630i Gran Turismo M-Sport Sunroof</a:t>
            </a:r>
          </a:p>
          <a:p>
            <a:pPr marL="285750" indent="-285750">
              <a:buFont typeface="Arial" panose="020B0604020202020204" pitchFamily="34" charset="0"/>
              <a:buChar char="•"/>
            </a:pPr>
            <a:r>
              <a:rPr lang="en-SG" sz="1400"/>
              <a:t>Mazda 3 HB Mild Hybrid 1.5A Elegance Sunroof</a:t>
            </a:r>
          </a:p>
          <a:p>
            <a:pPr marL="285750" indent="-285750">
              <a:buFont typeface="Arial" panose="020B0604020202020204" pitchFamily="34" charset="0"/>
              <a:buChar char="•"/>
            </a:pPr>
            <a:r>
              <a:rPr lang="en-SG" sz="1400"/>
              <a:t>Mercedes-Benz GLS-Class GLS450 4MATIC Sunroof</a:t>
            </a:r>
          </a:p>
          <a:p>
            <a:pPr marL="285750" indent="-285750">
              <a:buFont typeface="Arial" panose="020B0604020202020204" pitchFamily="34" charset="0"/>
              <a:buChar char="•"/>
            </a:pPr>
            <a:r>
              <a:rPr lang="en-SG" sz="1400"/>
              <a:t>Mercedes-Benz E-Class E53 Coupe Mild Hybrid AMG 4MATIC</a:t>
            </a:r>
          </a:p>
          <a:p>
            <a:pPr marL="285750" indent="-285750">
              <a:buFont typeface="Arial" panose="020B0604020202020204" pitchFamily="34" charset="0"/>
              <a:buChar char="•"/>
            </a:pPr>
            <a:r>
              <a:rPr lang="en-SG" sz="1400"/>
              <a:t>Toyota Raize 1.0A XS</a:t>
            </a:r>
          </a:p>
        </p:txBody>
      </p:sp>
      <p:sp>
        <p:nvSpPr>
          <p:cNvPr id="13" name="TextBox 12">
            <a:extLst>
              <a:ext uri="{FF2B5EF4-FFF2-40B4-BE49-F238E27FC236}">
                <a16:creationId xmlns:a16="http://schemas.microsoft.com/office/drawing/2014/main" id="{0592F3BA-35A2-A6C7-287A-43F595D40514}"/>
              </a:ext>
            </a:extLst>
          </p:cNvPr>
          <p:cNvSpPr txBox="1"/>
          <p:nvPr/>
        </p:nvSpPr>
        <p:spPr>
          <a:xfrm>
            <a:off x="7244001" y="3857501"/>
            <a:ext cx="4610729" cy="307777"/>
          </a:xfrm>
          <a:prstGeom prst="rect">
            <a:avLst/>
          </a:prstGeom>
          <a:solidFill>
            <a:srgbClr val="FDDDA3"/>
          </a:solidFill>
        </p:spPr>
        <p:txBody>
          <a:bodyPr wrap="square">
            <a:spAutoFit/>
          </a:bodyPr>
          <a:lstStyle/>
          <a:p>
            <a:r>
              <a:rPr lang="en-SG" sz="1400" b="1">
                <a:latin typeface="Cambria" panose="02040503050406030204" pitchFamily="18" charset="0"/>
                <a:ea typeface="Cambria" panose="02040503050406030204" pitchFamily="18" charset="0"/>
              </a:rPr>
              <a:t>#1: </a:t>
            </a:r>
            <a:r>
              <a:rPr lang="en-SG" sz="1400"/>
              <a:t>BMW 6 Series 630i Gran Turismo M-Sport Sunroof</a:t>
            </a:r>
          </a:p>
        </p:txBody>
      </p:sp>
      <p:pic>
        <p:nvPicPr>
          <p:cNvPr id="1032" name="Picture 8">
            <a:extLst>
              <a:ext uri="{FF2B5EF4-FFF2-40B4-BE49-F238E27FC236}">
                <a16:creationId xmlns:a16="http://schemas.microsoft.com/office/drawing/2014/main" id="{B4F072DA-E152-F857-362E-4CE49C5CF4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1164" y="1043088"/>
            <a:ext cx="1809282" cy="12061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1EAC15-0EF2-AF45-D858-12C7C16413F8}"/>
              </a:ext>
            </a:extLst>
          </p:cNvPr>
          <p:cNvPicPr>
            <a:picLocks noChangeAspect="1"/>
          </p:cNvPicPr>
          <p:nvPr/>
        </p:nvPicPr>
        <p:blipFill>
          <a:blip r:embed="rId7"/>
          <a:stretch>
            <a:fillRect/>
          </a:stretch>
        </p:blipFill>
        <p:spPr>
          <a:xfrm>
            <a:off x="9639142" y="563034"/>
            <a:ext cx="1998666" cy="1332444"/>
          </a:xfrm>
          <a:prstGeom prst="rect">
            <a:avLst/>
          </a:prstGeom>
        </p:spPr>
      </p:pic>
      <p:pic>
        <p:nvPicPr>
          <p:cNvPr id="7" name="Picture 6">
            <a:extLst>
              <a:ext uri="{FF2B5EF4-FFF2-40B4-BE49-F238E27FC236}">
                <a16:creationId xmlns:a16="http://schemas.microsoft.com/office/drawing/2014/main" id="{EC8822E0-FF0A-A3C3-D9D5-379577FDEF22}"/>
              </a:ext>
            </a:extLst>
          </p:cNvPr>
          <p:cNvPicPr>
            <a:picLocks noChangeAspect="1"/>
          </p:cNvPicPr>
          <p:nvPr/>
        </p:nvPicPr>
        <p:blipFill>
          <a:blip r:embed="rId8"/>
          <a:stretch>
            <a:fillRect/>
          </a:stretch>
        </p:blipFill>
        <p:spPr>
          <a:xfrm>
            <a:off x="9429485" y="1817196"/>
            <a:ext cx="2387019" cy="1989830"/>
          </a:xfrm>
          <a:prstGeom prst="rect">
            <a:avLst/>
          </a:prstGeom>
        </p:spPr>
      </p:pic>
      <p:pic>
        <p:nvPicPr>
          <p:cNvPr id="1030" name="Picture 6" descr="Used 2019 BMW 6 Series 630i Gran Turismo M-Sport Sunroof for Sale | Todd  Rosin - Sgcarmart">
            <a:extLst>
              <a:ext uri="{FF2B5EF4-FFF2-40B4-BE49-F238E27FC236}">
                <a16:creationId xmlns:a16="http://schemas.microsoft.com/office/drawing/2014/main" id="{F55C11A9-1A4A-BE8B-7EEB-EABA6600F0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67650" y="2451513"/>
            <a:ext cx="1649946" cy="123586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FE44B234-555C-59A9-1C9B-EDC96127D730}"/>
              </a:ext>
            </a:extLst>
          </p:cNvPr>
          <p:cNvGrpSpPr/>
          <p:nvPr/>
        </p:nvGrpSpPr>
        <p:grpSpPr>
          <a:xfrm>
            <a:off x="7391400" y="4197925"/>
            <a:ext cx="4463330" cy="2030536"/>
            <a:chOff x="7391400" y="4197925"/>
            <a:chExt cx="4463330" cy="2030536"/>
          </a:xfrm>
        </p:grpSpPr>
        <p:grpSp>
          <p:nvGrpSpPr>
            <p:cNvPr id="18" name="Group 17">
              <a:extLst>
                <a:ext uri="{FF2B5EF4-FFF2-40B4-BE49-F238E27FC236}">
                  <a16:creationId xmlns:a16="http://schemas.microsoft.com/office/drawing/2014/main" id="{25DFBED5-FF3D-FE8A-18AB-D5B271F4DA47}"/>
                </a:ext>
              </a:extLst>
            </p:cNvPr>
            <p:cNvGrpSpPr/>
            <p:nvPr/>
          </p:nvGrpSpPr>
          <p:grpSpPr>
            <a:xfrm>
              <a:off x="7391400" y="4197925"/>
              <a:ext cx="4463330" cy="2030536"/>
              <a:chOff x="2813491" y="1609631"/>
              <a:chExt cx="6607428" cy="3638737"/>
            </a:xfrm>
          </p:grpSpPr>
          <p:pic>
            <p:nvPicPr>
              <p:cNvPr id="15" name="Picture 14">
                <a:extLst>
                  <a:ext uri="{FF2B5EF4-FFF2-40B4-BE49-F238E27FC236}">
                    <a16:creationId xmlns:a16="http://schemas.microsoft.com/office/drawing/2014/main" id="{EBD2BC2C-19B9-40F2-D6E3-D64C9F96660A}"/>
                  </a:ext>
                </a:extLst>
              </p:cNvPr>
              <p:cNvPicPr>
                <a:picLocks noChangeAspect="1"/>
              </p:cNvPicPr>
              <p:nvPr/>
            </p:nvPicPr>
            <p:blipFill>
              <a:blip r:embed="rId10"/>
              <a:stretch>
                <a:fillRect/>
              </a:stretch>
            </p:blipFill>
            <p:spPr>
              <a:xfrm>
                <a:off x="2819231" y="1609631"/>
                <a:ext cx="6553537" cy="3638737"/>
              </a:xfrm>
              <a:prstGeom prst="rect">
                <a:avLst/>
              </a:prstGeom>
            </p:spPr>
          </p:pic>
          <p:sp>
            <p:nvSpPr>
              <p:cNvPr id="16" name="Rectangle 15">
                <a:extLst>
                  <a:ext uri="{FF2B5EF4-FFF2-40B4-BE49-F238E27FC236}">
                    <a16:creationId xmlns:a16="http://schemas.microsoft.com/office/drawing/2014/main" id="{2D073946-4FBB-7897-EA87-02C9BE69E481}"/>
                  </a:ext>
                </a:extLst>
              </p:cNvPr>
              <p:cNvSpPr/>
              <p:nvPr/>
            </p:nvSpPr>
            <p:spPr>
              <a:xfrm>
                <a:off x="2813491" y="1902803"/>
                <a:ext cx="6607428" cy="296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A5944762-7C5B-F2CB-463B-5521583A566B}"/>
                    </a:ext>
                  </a:extLst>
                </p14:cNvPr>
                <p14:cNvContentPartPr/>
                <p14:nvPr/>
              </p14:nvContentPartPr>
              <p14:xfrm>
                <a:off x="9458055" y="4809630"/>
                <a:ext cx="970920" cy="39600"/>
              </p14:xfrm>
            </p:contentPart>
          </mc:Choice>
          <mc:Fallback xmlns="">
            <p:pic>
              <p:nvPicPr>
                <p:cNvPr id="12" name="Ink 11">
                  <a:extLst>
                    <a:ext uri="{FF2B5EF4-FFF2-40B4-BE49-F238E27FC236}">
                      <a16:creationId xmlns:a16="http://schemas.microsoft.com/office/drawing/2014/main" id="{A5944762-7C5B-F2CB-463B-5521583A566B}"/>
                    </a:ext>
                  </a:extLst>
                </p:cNvPr>
                <p:cNvPicPr/>
                <p:nvPr/>
              </p:nvPicPr>
              <p:blipFill>
                <a:blip r:embed="rId12"/>
                <a:stretch>
                  <a:fillRect/>
                </a:stretch>
              </p:blipFill>
              <p:spPr>
                <a:xfrm>
                  <a:off x="9404055" y="4701630"/>
                  <a:ext cx="1078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F37ABB8E-63D3-928E-B50E-A62E43E6BCA1}"/>
                    </a:ext>
                  </a:extLst>
                </p14:cNvPr>
                <p14:cNvContentPartPr/>
                <p14:nvPr/>
              </p14:nvContentPartPr>
              <p14:xfrm>
                <a:off x="7486335" y="4978830"/>
                <a:ext cx="799200" cy="12960"/>
              </p14:xfrm>
            </p:contentPart>
          </mc:Choice>
          <mc:Fallback xmlns="">
            <p:pic>
              <p:nvPicPr>
                <p:cNvPr id="14" name="Ink 13">
                  <a:extLst>
                    <a:ext uri="{FF2B5EF4-FFF2-40B4-BE49-F238E27FC236}">
                      <a16:creationId xmlns:a16="http://schemas.microsoft.com/office/drawing/2014/main" id="{F37ABB8E-63D3-928E-B50E-A62E43E6BCA1}"/>
                    </a:ext>
                  </a:extLst>
                </p:cNvPr>
                <p:cNvPicPr/>
                <p:nvPr/>
              </p:nvPicPr>
              <p:blipFill>
                <a:blip r:embed="rId14"/>
                <a:stretch>
                  <a:fillRect/>
                </a:stretch>
              </p:blipFill>
              <p:spPr>
                <a:xfrm>
                  <a:off x="7432335" y="4870830"/>
                  <a:ext cx="9068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7" name="Ink 16">
                  <a:extLst>
                    <a:ext uri="{FF2B5EF4-FFF2-40B4-BE49-F238E27FC236}">
                      <a16:creationId xmlns:a16="http://schemas.microsoft.com/office/drawing/2014/main" id="{C93A1D10-14E5-65B5-63AA-E7DD0AAD977C}"/>
                    </a:ext>
                  </a:extLst>
                </p14:cNvPr>
                <p14:cNvContentPartPr/>
                <p14:nvPr/>
              </p14:nvContentPartPr>
              <p14:xfrm>
                <a:off x="8610615" y="6082590"/>
                <a:ext cx="500040" cy="13320"/>
              </p14:xfrm>
            </p:contentPart>
          </mc:Choice>
          <mc:Fallback xmlns="">
            <p:pic>
              <p:nvPicPr>
                <p:cNvPr id="17" name="Ink 16">
                  <a:extLst>
                    <a:ext uri="{FF2B5EF4-FFF2-40B4-BE49-F238E27FC236}">
                      <a16:creationId xmlns:a16="http://schemas.microsoft.com/office/drawing/2014/main" id="{C93A1D10-14E5-65B5-63AA-E7DD0AAD977C}"/>
                    </a:ext>
                  </a:extLst>
                </p:cNvPr>
                <p:cNvPicPr/>
                <p:nvPr/>
              </p:nvPicPr>
              <p:blipFill>
                <a:blip r:embed="rId16"/>
                <a:stretch>
                  <a:fillRect/>
                </a:stretch>
              </p:blipFill>
              <p:spPr>
                <a:xfrm>
                  <a:off x="8556615" y="5974590"/>
                  <a:ext cx="607680" cy="228960"/>
                </a:xfrm>
                <a:prstGeom prst="rect">
                  <a:avLst/>
                </a:prstGeom>
              </p:spPr>
            </p:pic>
          </mc:Fallback>
        </mc:AlternateContent>
      </p:grpSp>
      <p:sp>
        <p:nvSpPr>
          <p:cNvPr id="23" name="Rectangle: Rounded Corners 22">
            <a:extLst>
              <a:ext uri="{FF2B5EF4-FFF2-40B4-BE49-F238E27FC236}">
                <a16:creationId xmlns:a16="http://schemas.microsoft.com/office/drawing/2014/main" id="{E470B640-71B2-DDAA-F95F-C17A7754D462}"/>
              </a:ext>
            </a:extLst>
          </p:cNvPr>
          <p:cNvSpPr/>
          <p:nvPr/>
        </p:nvSpPr>
        <p:spPr>
          <a:xfrm>
            <a:off x="7138311" y="238617"/>
            <a:ext cx="4829175" cy="6137980"/>
          </a:xfrm>
          <a:prstGeom prst="roundRect">
            <a:avLst/>
          </a:prstGeom>
          <a:noFill/>
          <a:ln w="285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8327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nodeType="withEffect">
                                  <p:stCondLst>
                                    <p:cond delay="0"/>
                                  </p:stCondLst>
                                  <p:childTnLst>
                                    <p:set>
                                      <p:cBhvr>
                                        <p:cTn id="20" dur="1" fill="hold">
                                          <p:stCondLst>
                                            <p:cond delay="0"/>
                                          </p:stCondLst>
                                        </p:cTn>
                                        <p:tgtEl>
                                          <p:spTgt spid="1032"/>
                                        </p:tgtEl>
                                        <p:attrNameLst>
                                          <p:attrName>style.visibility</p:attrName>
                                        </p:attrNameLst>
                                      </p:cBhvr>
                                      <p:to>
                                        <p:strVal val="visible"/>
                                      </p:to>
                                    </p:set>
                                    <p:animEffect transition="in" filter="fade">
                                      <p:cBhvr>
                                        <p:cTn id="21" dur="500"/>
                                        <p:tgtEl>
                                          <p:spTgt spid="1032"/>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CFDEDED-409F-24CA-D2AF-1E8D65C20732}"/>
              </a:ext>
            </a:extLst>
          </p:cNvPr>
          <p:cNvGrpSpPr/>
          <p:nvPr/>
        </p:nvGrpSpPr>
        <p:grpSpPr>
          <a:xfrm>
            <a:off x="6167870" y="3208943"/>
            <a:ext cx="5903648" cy="2968020"/>
            <a:chOff x="1466612" y="1101605"/>
            <a:chExt cx="9258776" cy="4654789"/>
          </a:xfrm>
        </p:grpSpPr>
        <p:pic>
          <p:nvPicPr>
            <p:cNvPr id="34" name="Picture 33">
              <a:extLst>
                <a:ext uri="{FF2B5EF4-FFF2-40B4-BE49-F238E27FC236}">
                  <a16:creationId xmlns:a16="http://schemas.microsoft.com/office/drawing/2014/main" id="{8492519D-813C-4CEC-4895-A891E3C45FBD}"/>
                </a:ext>
              </a:extLst>
            </p:cNvPr>
            <p:cNvPicPr>
              <a:picLocks noChangeAspect="1"/>
            </p:cNvPicPr>
            <p:nvPr/>
          </p:nvPicPr>
          <p:blipFill>
            <a:blip r:embed="rId3"/>
            <a:stretch>
              <a:fillRect/>
            </a:stretch>
          </p:blipFill>
          <p:spPr>
            <a:xfrm>
              <a:off x="1466612" y="1101605"/>
              <a:ext cx="9258776" cy="4654789"/>
            </a:xfrm>
            <a:prstGeom prst="rect">
              <a:avLst/>
            </a:prstGeom>
          </p:spPr>
        </p:pic>
        <p:sp>
          <p:nvSpPr>
            <p:cNvPr id="35" name="Rectangle 34">
              <a:extLst>
                <a:ext uri="{FF2B5EF4-FFF2-40B4-BE49-F238E27FC236}">
                  <a16:creationId xmlns:a16="http://schemas.microsoft.com/office/drawing/2014/main" id="{072D88B0-24EC-D3D7-5CF0-8E1B6D65356E}"/>
                </a:ext>
              </a:extLst>
            </p:cNvPr>
            <p:cNvSpPr/>
            <p:nvPr/>
          </p:nvSpPr>
          <p:spPr>
            <a:xfrm>
              <a:off x="1466612" y="1350520"/>
              <a:ext cx="9229741" cy="3651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2" name="Title 1">
            <a:extLst>
              <a:ext uri="{FF2B5EF4-FFF2-40B4-BE49-F238E27FC236}">
                <a16:creationId xmlns:a16="http://schemas.microsoft.com/office/drawing/2014/main" id="{C240673D-0725-ABCA-13A9-771A19AEC82F}"/>
              </a:ext>
            </a:extLst>
          </p:cNvPr>
          <p:cNvSpPr>
            <a:spLocks noGrp="1"/>
          </p:cNvSpPr>
          <p:nvPr>
            <p:ph type="title"/>
          </p:nvPr>
        </p:nvSpPr>
        <p:spPr/>
        <p:txBody>
          <a:bodyPr/>
          <a:lstStyle/>
          <a:p>
            <a:r>
              <a:rPr lang="en-US"/>
              <a:t>ClosE the deal</a:t>
            </a:r>
          </a:p>
        </p:txBody>
      </p:sp>
      <p:sp>
        <p:nvSpPr>
          <p:cNvPr id="5" name="Footer Placeholder 4">
            <a:extLst>
              <a:ext uri="{FF2B5EF4-FFF2-40B4-BE49-F238E27FC236}">
                <a16:creationId xmlns:a16="http://schemas.microsoft.com/office/drawing/2014/main" id="{091122AB-3D71-E8F1-A43B-BEEA59141AFE}"/>
              </a:ext>
            </a:extLst>
          </p:cNvPr>
          <p:cNvSpPr>
            <a:spLocks noGrp="1"/>
          </p:cNvSpPr>
          <p:nvPr>
            <p:ph type="ftr" sz="quarter" idx="11"/>
          </p:nvPr>
        </p:nvSpPr>
        <p:spPr/>
        <p:txBody>
          <a:bodyPr/>
          <a:lstStyle/>
          <a:p>
            <a:r>
              <a:rPr lang="en-US"/>
              <a:t>Pitch deck title</a:t>
            </a:r>
          </a:p>
        </p:txBody>
      </p:sp>
      <p:sp>
        <p:nvSpPr>
          <p:cNvPr id="11" name="Rectangle 10">
            <a:extLst>
              <a:ext uri="{FF2B5EF4-FFF2-40B4-BE49-F238E27FC236}">
                <a16:creationId xmlns:a16="http://schemas.microsoft.com/office/drawing/2014/main" id="{83AF5CAE-4A14-21F4-DD5A-CE68035CD7E3}"/>
              </a:ext>
            </a:extLst>
          </p:cNvPr>
          <p:cNvSpPr/>
          <p:nvPr/>
        </p:nvSpPr>
        <p:spPr>
          <a:xfrm>
            <a:off x="167857" y="1607253"/>
            <a:ext cx="5856274" cy="4569710"/>
          </a:xfrm>
          <a:prstGeom prst="rect">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endParaRPr lang="en-US"/>
          </a:p>
        </p:txBody>
      </p:sp>
      <p:pic>
        <p:nvPicPr>
          <p:cNvPr id="14" name="Graphic 13" descr="Users outline">
            <a:extLst>
              <a:ext uri="{FF2B5EF4-FFF2-40B4-BE49-F238E27FC236}">
                <a16:creationId xmlns:a16="http://schemas.microsoft.com/office/drawing/2014/main" id="{3428B5A8-2D76-5EEB-316A-4DDE2E237AC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769" y="2211406"/>
            <a:ext cx="892317" cy="941342"/>
          </a:xfrm>
          <a:prstGeom prst="rect">
            <a:avLst/>
          </a:prstGeom>
        </p:spPr>
      </p:pic>
      <p:sp>
        <p:nvSpPr>
          <p:cNvPr id="8" name="Rectangle 7">
            <a:extLst>
              <a:ext uri="{FF2B5EF4-FFF2-40B4-BE49-F238E27FC236}">
                <a16:creationId xmlns:a16="http://schemas.microsoft.com/office/drawing/2014/main" id="{0C345D2F-6004-7653-5DB5-F68E8B70DC34}"/>
              </a:ext>
            </a:extLst>
          </p:cNvPr>
          <p:cNvSpPr/>
          <p:nvPr/>
        </p:nvSpPr>
        <p:spPr>
          <a:xfrm>
            <a:off x="167857" y="1614339"/>
            <a:ext cx="5856273" cy="461676"/>
          </a:xfrm>
          <a:prstGeom prst="rect">
            <a:avLst/>
          </a:prstGeom>
          <a:solidFill>
            <a:srgbClr val="DAF2FB"/>
          </a:solid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Listing that I am keen on and is still available</a:t>
            </a:r>
          </a:p>
        </p:txBody>
      </p:sp>
      <p:sp>
        <p:nvSpPr>
          <p:cNvPr id="19" name="Slide Number Placeholder 5">
            <a:extLst>
              <a:ext uri="{FF2B5EF4-FFF2-40B4-BE49-F238E27FC236}">
                <a16:creationId xmlns:a16="http://schemas.microsoft.com/office/drawing/2014/main" id="{AEBA56EA-7B4D-5E32-F638-418CB03A2F10}"/>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t>33</a:t>
            </a:fld>
            <a:endParaRPr lang="en-US"/>
          </a:p>
        </p:txBody>
      </p:sp>
      <p:pic>
        <p:nvPicPr>
          <p:cNvPr id="20" name="Graphic 19" descr="Car outline">
            <a:extLst>
              <a:ext uri="{FF2B5EF4-FFF2-40B4-BE49-F238E27FC236}">
                <a16:creationId xmlns:a16="http://schemas.microsoft.com/office/drawing/2014/main" id="{1B00952C-912F-0029-EC1D-9F2B52317D7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4500" y="2894744"/>
            <a:ext cx="1660001" cy="1660001"/>
          </a:xfrm>
          <a:prstGeom prst="rect">
            <a:avLst/>
          </a:prstGeom>
        </p:spPr>
      </p:pic>
      <p:pic>
        <p:nvPicPr>
          <p:cNvPr id="21" name="Graphic 20" descr="Electric car outline">
            <a:extLst>
              <a:ext uri="{FF2B5EF4-FFF2-40B4-BE49-F238E27FC236}">
                <a16:creationId xmlns:a16="http://schemas.microsoft.com/office/drawing/2014/main" id="{2AFA0AE5-9626-10C7-E32F-5574CEB92A1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9726" y="4011231"/>
            <a:ext cx="1744401" cy="1744401"/>
          </a:xfrm>
          <a:prstGeom prst="rect">
            <a:avLst/>
          </a:prstGeom>
        </p:spPr>
      </p:pic>
      <p:sp>
        <p:nvSpPr>
          <p:cNvPr id="22" name="Content Placeholder 2">
            <a:extLst>
              <a:ext uri="{FF2B5EF4-FFF2-40B4-BE49-F238E27FC236}">
                <a16:creationId xmlns:a16="http://schemas.microsoft.com/office/drawing/2014/main" id="{D7757E9E-6D2C-66B1-8C72-2A45E62D6952}"/>
              </a:ext>
            </a:extLst>
          </p:cNvPr>
          <p:cNvSpPr txBox="1">
            <a:spLocks/>
          </p:cNvSpPr>
          <p:nvPr/>
        </p:nvSpPr>
        <p:spPr>
          <a:xfrm>
            <a:off x="2221144" y="2359305"/>
            <a:ext cx="3785591" cy="34033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Based on listings which are Available on SgCarmart</a:t>
            </a:r>
          </a:p>
          <a:p>
            <a:endParaRPr lang="en-US" sz="2000"/>
          </a:p>
          <a:p>
            <a:r>
              <a:rPr lang="en-US" sz="2000"/>
              <a:t>Considering latest data scrapped from webpage</a:t>
            </a:r>
          </a:p>
          <a:p>
            <a:endParaRPr lang="en-US" sz="2000"/>
          </a:p>
          <a:p>
            <a:r>
              <a:rPr lang="en-US" sz="2000"/>
              <a:t>Includes link to specific listing webpage for each recommendation</a:t>
            </a:r>
          </a:p>
        </p:txBody>
      </p:sp>
      <p:sp>
        <p:nvSpPr>
          <p:cNvPr id="26" name="TextBox 25">
            <a:extLst>
              <a:ext uri="{FF2B5EF4-FFF2-40B4-BE49-F238E27FC236}">
                <a16:creationId xmlns:a16="http://schemas.microsoft.com/office/drawing/2014/main" id="{7C8F0A6B-8FC6-6C02-D10A-0B2C27356199}"/>
              </a:ext>
            </a:extLst>
          </p:cNvPr>
          <p:cNvSpPr txBox="1"/>
          <p:nvPr/>
        </p:nvSpPr>
        <p:spPr>
          <a:xfrm>
            <a:off x="6333015" y="1517846"/>
            <a:ext cx="5121346" cy="1477328"/>
          </a:xfrm>
          <a:prstGeom prst="rect">
            <a:avLst/>
          </a:prstGeom>
          <a:noFill/>
        </p:spPr>
        <p:txBody>
          <a:bodyPr wrap="square">
            <a:spAutoFit/>
          </a:bodyPr>
          <a:lstStyle/>
          <a:p>
            <a:r>
              <a:rPr lang="en-SG"/>
              <a:t>Example of output: </a:t>
            </a:r>
          </a:p>
          <a:p>
            <a:r>
              <a:rPr lang="en-SG"/>
              <a:t>Recommendation: </a:t>
            </a:r>
          </a:p>
          <a:p>
            <a:r>
              <a:rPr lang="en-SG" b="1"/>
              <a:t>Volvo S60 T5 (53% similar)</a:t>
            </a:r>
          </a:p>
          <a:p>
            <a:r>
              <a:rPr lang="en-SG">
                <a:highlight>
                  <a:srgbClr val="DAF2FB"/>
                </a:highlight>
              </a:rPr>
              <a:t>https://www.sgcarmart.com/used_cars/info.php?ID=1184440&amp;DL=3451</a:t>
            </a:r>
          </a:p>
        </p:txBody>
      </p:sp>
      <p:sp>
        <p:nvSpPr>
          <p:cNvPr id="32" name="TextBox 31">
            <a:extLst>
              <a:ext uri="{FF2B5EF4-FFF2-40B4-BE49-F238E27FC236}">
                <a16:creationId xmlns:a16="http://schemas.microsoft.com/office/drawing/2014/main" id="{CC9D495B-2A15-12FE-821D-48515B898E12}"/>
              </a:ext>
            </a:extLst>
          </p:cNvPr>
          <p:cNvSpPr txBox="1"/>
          <p:nvPr/>
        </p:nvSpPr>
        <p:spPr>
          <a:xfrm>
            <a:off x="2343785" y="2689502"/>
            <a:ext cx="1237615" cy="369332"/>
          </a:xfrm>
          <a:prstGeom prst="rect">
            <a:avLst/>
          </a:prstGeom>
          <a:solidFill>
            <a:srgbClr val="66FF33"/>
          </a:solidFill>
          <a:ln w="38100">
            <a:solidFill>
              <a:schemeClr val="tx1"/>
            </a:solidFill>
          </a:ln>
        </p:spPr>
        <p:txBody>
          <a:bodyPr wrap="square">
            <a:spAutoFit/>
          </a:bodyPr>
          <a:lstStyle/>
          <a:p>
            <a:pPr algn="ctr"/>
            <a:r>
              <a:rPr lang="en-US">
                <a:solidFill>
                  <a:sysClr val="windowText" lastClr="000000"/>
                </a:solidFill>
                <a:latin typeface="+mj-lt"/>
              </a:rPr>
              <a:t>Available</a:t>
            </a:r>
            <a:endParaRPr lang="en-SG">
              <a:solidFill>
                <a:sysClr val="windowText" lastClr="000000"/>
              </a:solidFill>
              <a:latin typeface="+mj-lt"/>
            </a:endParaRPr>
          </a:p>
        </p:txBody>
      </p:sp>
      <p:sp>
        <p:nvSpPr>
          <p:cNvPr id="38" name="Arrow: Curved Down 37">
            <a:extLst>
              <a:ext uri="{FF2B5EF4-FFF2-40B4-BE49-F238E27FC236}">
                <a16:creationId xmlns:a16="http://schemas.microsoft.com/office/drawing/2014/main" id="{29A6E589-7B17-A845-C4DD-CCDBC6F153F8}"/>
              </a:ext>
            </a:extLst>
          </p:cNvPr>
          <p:cNvSpPr/>
          <p:nvPr/>
        </p:nvSpPr>
        <p:spPr>
          <a:xfrm rot="5400000">
            <a:off x="8792172" y="3106934"/>
            <a:ext cx="1048605" cy="480519"/>
          </a:xfrm>
          <a:prstGeom prst="curvedDownArrow">
            <a:avLst/>
          </a:prstGeom>
          <a:solidFill>
            <a:srgbClr val="DAF2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1164158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8" descr="VOLVO - XC60 T5 Momentum">
            <a:extLst>
              <a:ext uri="{FF2B5EF4-FFF2-40B4-BE49-F238E27FC236}">
                <a16:creationId xmlns:a16="http://schemas.microsoft.com/office/drawing/2014/main" id="{7DE03B6F-9866-0D3B-29CB-C099E8304BF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9161035" y="4897041"/>
            <a:ext cx="2790015" cy="159956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Used Volvo XC90 T5 Momentum Cars | Singapore Car Prices &amp; Listing -  Sgcarmart">
            <a:extLst>
              <a:ext uri="{FF2B5EF4-FFF2-40B4-BE49-F238E27FC236}">
                <a16:creationId xmlns:a16="http://schemas.microsoft.com/office/drawing/2014/main" id="{4708836D-1CA3-BF65-B1F3-18F293CD9459}"/>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6198593" y="4977558"/>
            <a:ext cx="2790016" cy="15270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8" descr="Used 2022 Toyota Rav4 Hybrid 2.5A X for Sale | VINCAR Pte Ltd - Sgcarmart">
            <a:extLst>
              <a:ext uri="{FF2B5EF4-FFF2-40B4-BE49-F238E27FC236}">
                <a16:creationId xmlns:a16="http://schemas.microsoft.com/office/drawing/2014/main" id="{5BCA9FE9-5DD0-8337-2254-6D52214C5ADA}"/>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3236152" y="4989414"/>
            <a:ext cx="2790015" cy="150718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BMW X1 SDRIVE18I Sunroof Push Button Start White 2012 for Export -  Singapore Used Cars Exporter Import Used Car Vehicles">
            <a:extLst>
              <a:ext uri="{FF2B5EF4-FFF2-40B4-BE49-F238E27FC236}">
                <a16:creationId xmlns:a16="http://schemas.microsoft.com/office/drawing/2014/main" id="{878B2794-2072-677C-1D84-F80E1A626858}"/>
              </a:ext>
            </a:extLst>
          </p:cNvPr>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273712" y="5064471"/>
            <a:ext cx="2790014" cy="14321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45BF04B9-AF5B-2EEB-FF79-A6E90C23A4F7}"/>
              </a:ext>
            </a:extLst>
          </p:cNvPr>
          <p:cNvPicPr>
            <a:picLocks noChangeAspect="1"/>
          </p:cNvPicPr>
          <p:nvPr/>
        </p:nvPicPr>
        <p:blipFill>
          <a:blip r:embed="rId7"/>
          <a:stretch>
            <a:fillRect/>
          </a:stretch>
        </p:blipFill>
        <p:spPr>
          <a:xfrm>
            <a:off x="7374737" y="259832"/>
            <a:ext cx="4416182" cy="2081324"/>
          </a:xfrm>
          <a:prstGeom prst="rect">
            <a:avLst/>
          </a:prstGeom>
        </p:spPr>
      </p:pic>
      <p:pic>
        <p:nvPicPr>
          <p:cNvPr id="19" name="Picture 18">
            <a:extLst>
              <a:ext uri="{FF2B5EF4-FFF2-40B4-BE49-F238E27FC236}">
                <a16:creationId xmlns:a16="http://schemas.microsoft.com/office/drawing/2014/main" id="{4AF656D9-7F86-CBEB-10DA-AC8FF0E74F67}"/>
              </a:ext>
            </a:extLst>
          </p:cNvPr>
          <p:cNvPicPr>
            <a:picLocks noChangeAspect="1"/>
          </p:cNvPicPr>
          <p:nvPr/>
        </p:nvPicPr>
        <p:blipFill>
          <a:blip r:embed="rId8">
            <a:lum bright="70000" contrast="-70000"/>
            <a:extLst>
              <a:ext uri="{BEBA8EAE-BF5A-486C-A8C5-ECC9F3942E4B}">
                <a14:imgProps xmlns:a14="http://schemas.microsoft.com/office/drawing/2010/main">
                  <a14:imgLayer r:embed="rId9">
                    <a14:imgEffect>
                      <a14:brightnessContrast contrast="-40000"/>
                    </a14:imgEffect>
                  </a14:imgLayer>
                </a14:imgProps>
              </a:ext>
            </a:extLst>
          </a:blip>
          <a:stretch>
            <a:fillRect/>
          </a:stretch>
        </p:blipFill>
        <p:spPr>
          <a:xfrm>
            <a:off x="132733" y="277660"/>
            <a:ext cx="6845652" cy="4502381"/>
          </a:xfrm>
          <a:prstGeom prst="rect">
            <a:avLst/>
          </a:prstGeom>
        </p:spPr>
      </p:pic>
      <p:grpSp>
        <p:nvGrpSpPr>
          <p:cNvPr id="14" name="Group 13">
            <a:extLst>
              <a:ext uri="{FF2B5EF4-FFF2-40B4-BE49-F238E27FC236}">
                <a16:creationId xmlns:a16="http://schemas.microsoft.com/office/drawing/2014/main" id="{597722B6-0C4E-8112-1559-D76F445EED1D}"/>
              </a:ext>
            </a:extLst>
          </p:cNvPr>
          <p:cNvGrpSpPr/>
          <p:nvPr/>
        </p:nvGrpSpPr>
        <p:grpSpPr>
          <a:xfrm>
            <a:off x="1031359" y="2846222"/>
            <a:ext cx="10129280" cy="2591261"/>
            <a:chOff x="1091613" y="2467909"/>
            <a:chExt cx="10129280" cy="2591261"/>
          </a:xfrm>
        </p:grpSpPr>
        <p:sp>
          <p:nvSpPr>
            <p:cNvPr id="27" name="Rectangle 26">
              <a:extLst>
                <a:ext uri="{FF2B5EF4-FFF2-40B4-BE49-F238E27FC236}">
                  <a16:creationId xmlns:a16="http://schemas.microsoft.com/office/drawing/2014/main" id="{9896FA8D-AD02-03B6-116E-795582D71F33}"/>
                </a:ext>
              </a:extLst>
            </p:cNvPr>
            <p:cNvSpPr/>
            <p:nvPr/>
          </p:nvSpPr>
          <p:spPr>
            <a:xfrm>
              <a:off x="7974419" y="2491864"/>
              <a:ext cx="3246474" cy="2567306"/>
            </a:xfrm>
            <a:prstGeom prst="rect">
              <a:avLst/>
            </a:prstGeom>
            <a:solidFill>
              <a:schemeClr val="tx2">
                <a:lumMod val="50000"/>
                <a:lumOff val="5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Close the deal</a:t>
              </a:r>
            </a:p>
          </p:txBody>
        </p:sp>
        <p:sp>
          <p:nvSpPr>
            <p:cNvPr id="26" name="Rectangle 25">
              <a:extLst>
                <a:ext uri="{FF2B5EF4-FFF2-40B4-BE49-F238E27FC236}">
                  <a16:creationId xmlns:a16="http://schemas.microsoft.com/office/drawing/2014/main" id="{8A3C84CD-B87A-70C4-CF15-A5DDE3127839}"/>
                </a:ext>
              </a:extLst>
            </p:cNvPr>
            <p:cNvSpPr/>
            <p:nvPr/>
          </p:nvSpPr>
          <p:spPr>
            <a:xfrm>
              <a:off x="4533016" y="2473682"/>
              <a:ext cx="3246474" cy="2567306"/>
            </a:xfrm>
            <a:prstGeom prst="rect">
              <a:avLst/>
            </a:prstGeom>
            <a:ln w="28575">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u="sng"/>
                <a:t>Profile Learner</a:t>
              </a:r>
            </a:p>
          </p:txBody>
        </p:sp>
        <p:sp>
          <p:nvSpPr>
            <p:cNvPr id="25" name="Rectangle 24">
              <a:extLst>
                <a:ext uri="{FF2B5EF4-FFF2-40B4-BE49-F238E27FC236}">
                  <a16:creationId xmlns:a16="http://schemas.microsoft.com/office/drawing/2014/main" id="{5CA1E8D4-18FF-9AFD-5EB4-32F075259256}"/>
                </a:ext>
              </a:extLst>
            </p:cNvPr>
            <p:cNvSpPr/>
            <p:nvPr/>
          </p:nvSpPr>
          <p:spPr>
            <a:xfrm>
              <a:off x="1091613" y="2467909"/>
              <a:ext cx="3246474" cy="2573079"/>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Cold Start</a:t>
              </a:r>
            </a:p>
          </p:txBody>
        </p:sp>
      </p:grpSp>
      <p:sp>
        <p:nvSpPr>
          <p:cNvPr id="2" name="Title 1">
            <a:extLst>
              <a:ext uri="{FF2B5EF4-FFF2-40B4-BE49-F238E27FC236}">
                <a16:creationId xmlns:a16="http://schemas.microsoft.com/office/drawing/2014/main" id="{3D8E033C-B39B-D93D-6730-91CA2BC5028F}"/>
              </a:ext>
            </a:extLst>
          </p:cNvPr>
          <p:cNvSpPr>
            <a:spLocks noGrp="1"/>
          </p:cNvSpPr>
          <p:nvPr>
            <p:ph type="title"/>
          </p:nvPr>
        </p:nvSpPr>
        <p:spPr>
          <a:xfrm>
            <a:off x="529085" y="1803182"/>
            <a:ext cx="11254340" cy="842324"/>
          </a:xfrm>
        </p:spPr>
        <p:txBody>
          <a:bodyPr/>
          <a:lstStyle/>
          <a:p>
            <a:pPr algn="ctr"/>
            <a:r>
              <a:rPr lang="en-US"/>
              <a:t>HYBRID RECOMMENDER SYSTEM</a:t>
            </a:r>
          </a:p>
        </p:txBody>
      </p:sp>
      <p:sp>
        <p:nvSpPr>
          <p:cNvPr id="3" name="Slide Number Placeholder 3">
            <a:extLst>
              <a:ext uri="{FF2B5EF4-FFF2-40B4-BE49-F238E27FC236}">
                <a16:creationId xmlns:a16="http://schemas.microsoft.com/office/drawing/2014/main" id="{2BFA0863-5748-6C8C-BB4D-8C4B7DB86046}"/>
              </a:ext>
            </a:extLst>
          </p:cNvPr>
          <p:cNvSpPr>
            <a:spLocks noGrp="1"/>
          </p:cNvSpPr>
          <p:nvPr>
            <p:ph type="sldNum" sz="quarter" idx="12"/>
          </p:nvPr>
        </p:nvSpPr>
        <p:spPr>
          <a:xfrm>
            <a:off x="8477693" y="6566596"/>
            <a:ext cx="2743200" cy="365125"/>
          </a:xfrm>
        </p:spPr>
        <p:txBody>
          <a:bodyPr/>
          <a:lstStyle/>
          <a:p>
            <a:fld id="{19B51A1E-902D-48AF-9020-955120F399B6}" type="slidenum">
              <a:rPr lang="en-ZA" smtClean="0"/>
              <a:pPr/>
              <a:t>34</a:t>
            </a:fld>
            <a:endParaRPr lang="en-ZA"/>
          </a:p>
        </p:txBody>
      </p:sp>
      <p:grpSp>
        <p:nvGrpSpPr>
          <p:cNvPr id="15" name="Group 14">
            <a:extLst>
              <a:ext uri="{FF2B5EF4-FFF2-40B4-BE49-F238E27FC236}">
                <a16:creationId xmlns:a16="http://schemas.microsoft.com/office/drawing/2014/main" id="{2AF9FC96-AC11-68F9-52E3-2CECFC629F87}"/>
              </a:ext>
            </a:extLst>
          </p:cNvPr>
          <p:cNvGrpSpPr/>
          <p:nvPr/>
        </p:nvGrpSpPr>
        <p:grpSpPr>
          <a:xfrm>
            <a:off x="1031359" y="2845789"/>
            <a:ext cx="10129280" cy="2591261"/>
            <a:chOff x="1091613" y="3772630"/>
            <a:chExt cx="10129280" cy="2591261"/>
          </a:xfrm>
        </p:grpSpPr>
        <p:sp>
          <p:nvSpPr>
            <p:cNvPr id="11" name="Rectangle 10">
              <a:extLst>
                <a:ext uri="{FF2B5EF4-FFF2-40B4-BE49-F238E27FC236}">
                  <a16:creationId xmlns:a16="http://schemas.microsoft.com/office/drawing/2014/main" id="{24FBD177-F1EA-BF11-6E78-148589492F28}"/>
                </a:ext>
              </a:extLst>
            </p:cNvPr>
            <p:cNvSpPr/>
            <p:nvPr/>
          </p:nvSpPr>
          <p:spPr>
            <a:xfrm>
              <a:off x="7974419" y="3796585"/>
              <a:ext cx="3246474" cy="2567306"/>
            </a:xfrm>
            <a:prstGeom prst="rect">
              <a:avLst/>
            </a:prstGeom>
            <a:solidFill>
              <a:srgbClr val="D2F0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Close the deal</a:t>
              </a:r>
            </a:p>
          </p:txBody>
        </p:sp>
        <p:sp>
          <p:nvSpPr>
            <p:cNvPr id="12" name="Rectangle 11">
              <a:extLst>
                <a:ext uri="{FF2B5EF4-FFF2-40B4-BE49-F238E27FC236}">
                  <a16:creationId xmlns:a16="http://schemas.microsoft.com/office/drawing/2014/main" id="{73E61933-6B3D-F3D6-36AC-A3EC14CA2B0A}"/>
                </a:ext>
              </a:extLst>
            </p:cNvPr>
            <p:cNvSpPr/>
            <p:nvPr/>
          </p:nvSpPr>
          <p:spPr>
            <a:xfrm>
              <a:off x="4533016" y="3778403"/>
              <a:ext cx="3246474" cy="2567306"/>
            </a:xfrm>
            <a:prstGeom prst="rect">
              <a:avLst/>
            </a:prstGeom>
            <a:solidFill>
              <a:srgbClr val="FDE2B1"/>
            </a:solidFill>
            <a:ln w="28575">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b="1" u="sng"/>
                <a:t>Profile Learner</a:t>
              </a:r>
            </a:p>
          </p:txBody>
        </p:sp>
        <p:sp>
          <p:nvSpPr>
            <p:cNvPr id="13" name="Rectangle 12">
              <a:extLst>
                <a:ext uri="{FF2B5EF4-FFF2-40B4-BE49-F238E27FC236}">
                  <a16:creationId xmlns:a16="http://schemas.microsoft.com/office/drawing/2014/main" id="{C8606E06-0265-E401-7BD4-CDC0F44D4905}"/>
                </a:ext>
              </a:extLst>
            </p:cNvPr>
            <p:cNvSpPr/>
            <p:nvPr/>
          </p:nvSpPr>
          <p:spPr>
            <a:xfrm>
              <a:off x="1091613" y="3772630"/>
              <a:ext cx="3246474" cy="2573079"/>
            </a:xfrm>
            <a:prstGeom prst="rect">
              <a:avLst/>
            </a:prstGeom>
            <a:solidFill>
              <a:srgbClr val="C7E3E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u="sng"/>
                <a:t>Cold Start</a:t>
              </a:r>
            </a:p>
          </p:txBody>
        </p:sp>
      </p:grpSp>
      <p:grpSp>
        <p:nvGrpSpPr>
          <p:cNvPr id="10" name="Group 9">
            <a:extLst>
              <a:ext uri="{FF2B5EF4-FFF2-40B4-BE49-F238E27FC236}">
                <a16:creationId xmlns:a16="http://schemas.microsoft.com/office/drawing/2014/main" id="{37E91FC6-D23E-ED07-A1CE-97325FD17554}"/>
              </a:ext>
            </a:extLst>
          </p:cNvPr>
          <p:cNvGrpSpPr/>
          <p:nvPr/>
        </p:nvGrpSpPr>
        <p:grpSpPr>
          <a:xfrm>
            <a:off x="2602429" y="2528851"/>
            <a:ext cx="6987139" cy="700836"/>
            <a:chOff x="2790272" y="1547064"/>
            <a:chExt cx="6987139" cy="700836"/>
          </a:xfrm>
        </p:grpSpPr>
        <p:sp>
          <p:nvSpPr>
            <p:cNvPr id="8" name="Rectangle: Rounded Corners 7">
              <a:extLst>
                <a:ext uri="{FF2B5EF4-FFF2-40B4-BE49-F238E27FC236}">
                  <a16:creationId xmlns:a16="http://schemas.microsoft.com/office/drawing/2014/main" id="{AA3E185D-1503-AF0E-B763-1261030D1DEE}"/>
                </a:ext>
              </a:extLst>
            </p:cNvPr>
            <p:cNvSpPr/>
            <p:nvPr/>
          </p:nvSpPr>
          <p:spPr>
            <a:xfrm>
              <a:off x="2790272" y="1547064"/>
              <a:ext cx="6987139" cy="700836"/>
            </a:xfrm>
            <a:prstGeom prst="roundRect">
              <a:avLst/>
            </a:prstGeom>
            <a:solidFill>
              <a:schemeClr val="bg1"/>
            </a:solid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SG"/>
            </a:p>
          </p:txBody>
        </p:sp>
        <p:sp>
          <p:nvSpPr>
            <p:cNvPr id="5" name="TextBox 4">
              <a:extLst>
                <a:ext uri="{FF2B5EF4-FFF2-40B4-BE49-F238E27FC236}">
                  <a16:creationId xmlns:a16="http://schemas.microsoft.com/office/drawing/2014/main" id="{CF187976-465D-BCC1-AA3D-ABA26EBA3733}"/>
                </a:ext>
              </a:extLst>
            </p:cNvPr>
            <p:cNvSpPr txBox="1"/>
            <p:nvPr/>
          </p:nvSpPr>
          <p:spPr>
            <a:xfrm>
              <a:off x="2790272" y="1690873"/>
              <a:ext cx="2272263" cy="369332"/>
            </a:xfrm>
            <a:prstGeom prst="rect">
              <a:avLst/>
            </a:prstGeom>
            <a:solidFill>
              <a:schemeClr val="bg1"/>
            </a:solidFill>
          </p:spPr>
          <p:txBody>
            <a:bodyPr wrap="square">
              <a:spAutoFit/>
            </a:bodyPr>
            <a:lstStyle/>
            <a:p>
              <a:pPr algn="ctr"/>
              <a:r>
                <a:rPr lang="en-US" sz="1800" b="1"/>
                <a:t>Popularity-based</a:t>
              </a:r>
            </a:p>
          </p:txBody>
        </p:sp>
        <p:sp>
          <p:nvSpPr>
            <p:cNvPr id="6" name="TextBox 5">
              <a:extLst>
                <a:ext uri="{FF2B5EF4-FFF2-40B4-BE49-F238E27FC236}">
                  <a16:creationId xmlns:a16="http://schemas.microsoft.com/office/drawing/2014/main" id="{5E50EC73-4795-3EBC-2D93-D2AFB33EC843}"/>
                </a:ext>
              </a:extLst>
            </p:cNvPr>
            <p:cNvSpPr txBox="1"/>
            <p:nvPr/>
          </p:nvSpPr>
          <p:spPr>
            <a:xfrm>
              <a:off x="4991429" y="1690873"/>
              <a:ext cx="2272263" cy="369332"/>
            </a:xfrm>
            <a:prstGeom prst="rect">
              <a:avLst/>
            </a:prstGeom>
            <a:solidFill>
              <a:schemeClr val="bg1"/>
            </a:solidFill>
          </p:spPr>
          <p:txBody>
            <a:bodyPr wrap="square">
              <a:spAutoFit/>
            </a:bodyPr>
            <a:lstStyle/>
            <a:p>
              <a:pPr algn="ctr"/>
              <a:r>
                <a:rPr lang="en-US" b="1"/>
                <a:t>Content-</a:t>
              </a:r>
              <a:r>
                <a:rPr lang="en-US" sz="1800" b="1"/>
                <a:t>based</a:t>
              </a:r>
            </a:p>
          </p:txBody>
        </p:sp>
        <p:sp>
          <p:nvSpPr>
            <p:cNvPr id="7" name="TextBox 6">
              <a:extLst>
                <a:ext uri="{FF2B5EF4-FFF2-40B4-BE49-F238E27FC236}">
                  <a16:creationId xmlns:a16="http://schemas.microsoft.com/office/drawing/2014/main" id="{DC55C647-DF66-2026-D2D6-3922A15B6E98}"/>
                </a:ext>
              </a:extLst>
            </p:cNvPr>
            <p:cNvSpPr txBox="1"/>
            <p:nvPr/>
          </p:nvSpPr>
          <p:spPr>
            <a:xfrm>
              <a:off x="7263692" y="1690873"/>
              <a:ext cx="2272263" cy="369332"/>
            </a:xfrm>
            <a:prstGeom prst="rect">
              <a:avLst/>
            </a:prstGeom>
            <a:solidFill>
              <a:schemeClr val="bg1"/>
            </a:solidFill>
          </p:spPr>
          <p:txBody>
            <a:bodyPr wrap="square">
              <a:spAutoFit/>
            </a:bodyPr>
            <a:lstStyle/>
            <a:p>
              <a:pPr algn="ctr"/>
              <a:r>
                <a:rPr lang="en-US" b="1"/>
                <a:t>Knowledge-</a:t>
              </a:r>
              <a:r>
                <a:rPr lang="en-US" sz="1800" b="1"/>
                <a:t>based</a:t>
              </a:r>
            </a:p>
          </p:txBody>
        </p:sp>
      </p:grpSp>
    </p:spTree>
    <p:extLst>
      <p:ext uri="{BB962C8B-B14F-4D97-AF65-F5344CB8AC3E}">
        <p14:creationId xmlns:p14="http://schemas.microsoft.com/office/powerpoint/2010/main" val="2545736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1000"/>
                                        <p:tgtEl>
                                          <p:spTgt spid="2"/>
                                        </p:tgtEl>
                                      </p:cBhvr>
                                    </p:animEffect>
                                    <p:anim calcmode="lin" valueType="num">
                                      <p:cBhvr>
                                        <p:cTn id="21" dur="1000" fill="hold"/>
                                        <p:tgtEl>
                                          <p:spTgt spid="2"/>
                                        </p:tgtEl>
                                        <p:attrNameLst>
                                          <p:attrName>ppt_x</p:attrName>
                                        </p:attrNameLst>
                                      </p:cBhvr>
                                      <p:tavLst>
                                        <p:tav tm="0">
                                          <p:val>
                                            <p:strVal val="#ppt_x"/>
                                          </p:val>
                                        </p:tav>
                                        <p:tav tm="100000">
                                          <p:val>
                                            <p:strVal val="#ppt_x"/>
                                          </p:val>
                                        </p:tav>
                                      </p:tavLst>
                                    </p:anim>
                                    <p:anim calcmode="lin" valueType="num">
                                      <p:cBhvr>
                                        <p:cTn id="22" dur="1000" fill="hold"/>
                                        <p:tgtEl>
                                          <p:spTgt spid="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0121A-9942-84E6-5C0E-DD78B3ED6CDC}"/>
              </a:ext>
            </a:extLst>
          </p:cNvPr>
          <p:cNvSpPr>
            <a:spLocks noGrp="1"/>
          </p:cNvSpPr>
          <p:nvPr>
            <p:ph type="title"/>
          </p:nvPr>
        </p:nvSpPr>
        <p:spPr/>
        <p:txBody>
          <a:bodyPr/>
          <a:lstStyle/>
          <a:p>
            <a:r>
              <a:rPr lang="en-SG"/>
              <a:t>Suggestion for future RCS WORK</a:t>
            </a:r>
          </a:p>
        </p:txBody>
      </p:sp>
      <p:sp>
        <p:nvSpPr>
          <p:cNvPr id="3" name="Content Placeholder 2">
            <a:extLst>
              <a:ext uri="{FF2B5EF4-FFF2-40B4-BE49-F238E27FC236}">
                <a16:creationId xmlns:a16="http://schemas.microsoft.com/office/drawing/2014/main" id="{26CABE95-C5A5-0893-4D56-B96AB1B7A19D}"/>
              </a:ext>
            </a:extLst>
          </p:cNvPr>
          <p:cNvSpPr>
            <a:spLocks noGrp="1" noRot="1" noMove="1" noResize="1" noEditPoints="1" noAdjustHandles="1" noChangeArrowheads="1" noChangeShapeType="1"/>
          </p:cNvSpPr>
          <p:nvPr>
            <p:ph idx="1"/>
          </p:nvPr>
        </p:nvSpPr>
        <p:spPr>
          <a:xfrm>
            <a:off x="915924" y="1825626"/>
            <a:ext cx="10360152" cy="1505404"/>
          </a:xfrm>
        </p:spPr>
        <p:txBody>
          <a:bodyPr>
            <a:normAutofit/>
          </a:bodyPr>
          <a:lstStyle/>
          <a:p>
            <a:r>
              <a:rPr lang="en-SG"/>
              <a:t>Work towards inclusion of  Collaborative Filtering (CF)</a:t>
            </a:r>
          </a:p>
          <a:p>
            <a:pPr lvl="1"/>
            <a:r>
              <a:rPr lang="en-SG"/>
              <a:t>Collect and store Users’ feedback data (explicit/ implicit)</a:t>
            </a:r>
          </a:p>
          <a:p>
            <a:r>
              <a:rPr lang="en-SG"/>
              <a:t>Deployment of RCS with a API on AWS (potential to scale-up)</a:t>
            </a:r>
          </a:p>
          <a:p>
            <a:endParaRPr lang="en-SG"/>
          </a:p>
        </p:txBody>
      </p:sp>
      <p:sp>
        <p:nvSpPr>
          <p:cNvPr id="6" name="Slide Number Placeholder 5">
            <a:extLst>
              <a:ext uri="{FF2B5EF4-FFF2-40B4-BE49-F238E27FC236}">
                <a16:creationId xmlns:a16="http://schemas.microsoft.com/office/drawing/2014/main" id="{8717A661-02F7-05E3-70C7-49CD77FF9A2A}"/>
              </a:ext>
            </a:extLst>
          </p:cNvPr>
          <p:cNvSpPr>
            <a:spLocks noGrp="1"/>
          </p:cNvSpPr>
          <p:nvPr>
            <p:ph type="sldNum" sz="quarter" idx="12"/>
          </p:nvPr>
        </p:nvSpPr>
        <p:spPr/>
        <p:txBody>
          <a:bodyPr/>
          <a:lstStyle/>
          <a:p>
            <a:fld id="{B5CEABB6-07DC-46E8-9B57-56EC44A396E5}" type="slidenum">
              <a:rPr lang="en-US" smtClean="0"/>
              <a:t>35</a:t>
            </a:fld>
            <a:endParaRPr lang="en-US"/>
          </a:p>
        </p:txBody>
      </p:sp>
      <p:pic>
        <p:nvPicPr>
          <p:cNvPr id="74" name="Picture 73" descr="A picture containing night sky&#10;&#10;Description automatically generated">
            <a:extLst>
              <a:ext uri="{FF2B5EF4-FFF2-40B4-BE49-F238E27FC236}">
                <a16:creationId xmlns:a16="http://schemas.microsoft.com/office/drawing/2014/main" id="{8740E7C6-D147-253D-E4B9-3DD508ED589C}"/>
              </a:ext>
            </a:extLst>
          </p:cNvPr>
          <p:cNvPicPr>
            <a:picLocks noChangeAspect="1"/>
          </p:cNvPicPr>
          <p:nvPr/>
        </p:nvPicPr>
        <p:blipFill>
          <a:blip r:embed="rId3"/>
          <a:stretch>
            <a:fillRect/>
          </a:stretch>
        </p:blipFill>
        <p:spPr>
          <a:xfrm>
            <a:off x="2920162" y="3199719"/>
            <a:ext cx="2743201" cy="3276898"/>
          </a:xfrm>
          <a:prstGeom prst="rect">
            <a:avLst/>
          </a:prstGeom>
        </p:spPr>
      </p:pic>
      <p:grpSp>
        <p:nvGrpSpPr>
          <p:cNvPr id="85" name="Group 84">
            <a:extLst>
              <a:ext uri="{FF2B5EF4-FFF2-40B4-BE49-F238E27FC236}">
                <a16:creationId xmlns:a16="http://schemas.microsoft.com/office/drawing/2014/main" id="{EC583EA1-54D2-A157-3827-DCB22064E64B}"/>
              </a:ext>
            </a:extLst>
          </p:cNvPr>
          <p:cNvGrpSpPr/>
          <p:nvPr/>
        </p:nvGrpSpPr>
        <p:grpSpPr>
          <a:xfrm>
            <a:off x="6096000" y="3526971"/>
            <a:ext cx="1666240" cy="1652152"/>
            <a:chOff x="4402836" y="1782130"/>
            <a:chExt cx="1666240" cy="1652152"/>
          </a:xfrm>
        </p:grpSpPr>
        <p:sp>
          <p:nvSpPr>
            <p:cNvPr id="86" name="Rectangle: Rounded Corners 85">
              <a:extLst>
                <a:ext uri="{FF2B5EF4-FFF2-40B4-BE49-F238E27FC236}">
                  <a16:creationId xmlns:a16="http://schemas.microsoft.com/office/drawing/2014/main" id="{D3D08B62-1993-26C0-DE43-9BFA687C7B2C}"/>
                </a:ext>
              </a:extLst>
            </p:cNvPr>
            <p:cNvSpPr/>
            <p:nvPr/>
          </p:nvSpPr>
          <p:spPr>
            <a:xfrm>
              <a:off x="4402836" y="1782130"/>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S3 – Simple Storage Service</a:t>
              </a:r>
            </a:p>
            <a:p>
              <a:pPr algn="ctr"/>
              <a:r>
                <a:rPr lang="en-US" sz="1000">
                  <a:solidFill>
                    <a:schemeClr val="tx1"/>
                  </a:solidFill>
                </a:rPr>
                <a:t>Cloud data storage</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87" name="Picture 10" descr="Setting Up AWS S3 for Open edX - Blog">
              <a:extLst>
                <a:ext uri="{FF2B5EF4-FFF2-40B4-BE49-F238E27FC236}">
                  <a16:creationId xmlns:a16="http://schemas.microsoft.com/office/drawing/2014/main" id="{1FA6B366-3C7F-7267-2700-8F254720C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630" y="2596464"/>
              <a:ext cx="938652" cy="70398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58B16C59-D7C2-8887-212B-7FBD65FA92C5}"/>
              </a:ext>
            </a:extLst>
          </p:cNvPr>
          <p:cNvGrpSpPr/>
          <p:nvPr/>
        </p:nvGrpSpPr>
        <p:grpSpPr>
          <a:xfrm>
            <a:off x="7903428" y="4740504"/>
            <a:ext cx="1666240" cy="1652152"/>
            <a:chOff x="2571794" y="1776848"/>
            <a:chExt cx="1666240" cy="1652152"/>
          </a:xfrm>
        </p:grpSpPr>
        <p:sp>
          <p:nvSpPr>
            <p:cNvPr id="89" name="Rectangle: Rounded Corners 88">
              <a:extLst>
                <a:ext uri="{FF2B5EF4-FFF2-40B4-BE49-F238E27FC236}">
                  <a16:creationId xmlns:a16="http://schemas.microsoft.com/office/drawing/2014/main" id="{2E5DB930-F1AF-E1C8-13DE-D6A8966F7479}"/>
                </a:ext>
              </a:extLst>
            </p:cNvPr>
            <p:cNvSpPr/>
            <p:nvPr/>
          </p:nvSpPr>
          <p:spPr>
            <a:xfrm>
              <a:off x="2571794" y="1776848"/>
              <a:ext cx="1666240" cy="165215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AWS Lambda</a:t>
              </a:r>
            </a:p>
            <a:p>
              <a:pPr algn="ctr"/>
              <a:r>
                <a:rPr lang="en-US" sz="1000">
                  <a:solidFill>
                    <a:schemeClr val="tx1"/>
                  </a:solidFill>
                </a:rPr>
                <a:t>Serverless cloud on-demand web scrape function execution</a:t>
              </a: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a:p>
              <a:pPr algn="ctr"/>
              <a:endParaRPr lang="en-US" sz="1000">
                <a:solidFill>
                  <a:schemeClr val="tx1"/>
                </a:solidFill>
              </a:endParaRPr>
            </a:p>
          </p:txBody>
        </p:sp>
        <p:pic>
          <p:nvPicPr>
            <p:cNvPr id="90" name="Picture 2" descr="Covid-19 Analysis with BigData Applications – Part 3 - Sajjan's Blog">
              <a:extLst>
                <a:ext uri="{FF2B5EF4-FFF2-40B4-BE49-F238E27FC236}">
                  <a16:creationId xmlns:a16="http://schemas.microsoft.com/office/drawing/2014/main" id="{871694C8-4426-2750-B966-57BBED16A2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6822" y="2583449"/>
              <a:ext cx="1276832" cy="8157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350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8"/>
                                        </p:tgtEl>
                                        <p:attrNameLst>
                                          <p:attrName>style.visibility</p:attrName>
                                        </p:attrNameLst>
                                      </p:cBhvr>
                                      <p:to>
                                        <p:strVal val="visible"/>
                                      </p:to>
                                    </p:set>
                                    <p:animEffect transition="in" filter="fade">
                                      <p:cBhvr>
                                        <p:cTn id="2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5. Predictive Modelling</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39580179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EC8441-30BB-C2F6-9E0C-27A863E7FA8F}"/>
              </a:ext>
            </a:extLst>
          </p:cNvPr>
          <p:cNvSpPr>
            <a:spLocks noGrp="1"/>
          </p:cNvSpPr>
          <p:nvPr>
            <p:ph type="dt" sz="half" idx="10"/>
          </p:nvPr>
        </p:nvSpPr>
        <p:spPr/>
        <p:txBody>
          <a:bodyPr/>
          <a:lstStyle/>
          <a:p>
            <a:r>
              <a:rPr lang="en-US">
                <a:solidFill>
                  <a:prstClr val="black"/>
                </a:solidFill>
                <a:latin typeface="Avenir Next LT Pro Light"/>
              </a:rPr>
              <a:t>4/25/2023</a:t>
            </a:r>
          </a:p>
        </p:txBody>
      </p:sp>
      <p:sp>
        <p:nvSpPr>
          <p:cNvPr id="4" name="Footer Placeholder 3">
            <a:extLst>
              <a:ext uri="{FF2B5EF4-FFF2-40B4-BE49-F238E27FC236}">
                <a16:creationId xmlns:a16="http://schemas.microsoft.com/office/drawing/2014/main" id="{114014C7-F522-780E-465A-DFECB74B9DD8}"/>
              </a:ext>
            </a:extLst>
          </p:cNvPr>
          <p:cNvSpPr>
            <a:spLocks noGrp="1"/>
          </p:cNvSpPr>
          <p:nvPr>
            <p:ph type="ftr" sz="quarter" idx="11"/>
          </p:nvPr>
        </p:nvSpPr>
        <p:spPr/>
        <p:txBody>
          <a:bodyPr/>
          <a:lstStyle/>
          <a:p>
            <a:pPr algn="ctr"/>
            <a:r>
              <a:rPr lang="en-US">
                <a:solidFill>
                  <a:prstClr val="black"/>
                </a:solidFill>
                <a:latin typeface="Avenir Next LT Pro Light"/>
              </a:rPr>
              <a:t>Car-Smart Consultancy</a:t>
            </a:r>
          </a:p>
        </p:txBody>
      </p:sp>
      <p:sp>
        <p:nvSpPr>
          <p:cNvPr id="5" name="Slide Number Placeholder 4">
            <a:extLst>
              <a:ext uri="{FF2B5EF4-FFF2-40B4-BE49-F238E27FC236}">
                <a16:creationId xmlns:a16="http://schemas.microsoft.com/office/drawing/2014/main" id="{D4259E4C-3C53-884F-0A88-F3D5E8C07A00}"/>
              </a:ext>
            </a:extLst>
          </p:cNvPr>
          <p:cNvSpPr>
            <a:spLocks noGrp="1"/>
          </p:cNvSpPr>
          <p:nvPr>
            <p:ph type="sldNum" sz="quarter" idx="12"/>
          </p:nvPr>
        </p:nvSpPr>
        <p:spPr/>
        <p:txBody>
          <a:bodyPr/>
          <a:lstStyle/>
          <a:p>
            <a:fld id="{B5CEABB6-07DC-46E8-9B57-56EC44A396E5}" type="slidenum">
              <a:rPr lang="en-US" smtClean="0"/>
              <a:t>37</a:t>
            </a:fld>
            <a:endParaRPr lang="en-US"/>
          </a:p>
        </p:txBody>
      </p:sp>
      <p:graphicFrame>
        <p:nvGraphicFramePr>
          <p:cNvPr id="17" name="Table 16">
            <a:extLst>
              <a:ext uri="{FF2B5EF4-FFF2-40B4-BE49-F238E27FC236}">
                <a16:creationId xmlns:a16="http://schemas.microsoft.com/office/drawing/2014/main" id="{CBE3823E-17B6-4648-D18E-699002DCEA47}"/>
              </a:ext>
            </a:extLst>
          </p:cNvPr>
          <p:cNvGraphicFramePr>
            <a:graphicFrameLocks noGrp="1"/>
          </p:cNvGraphicFramePr>
          <p:nvPr>
            <p:extLst>
              <p:ext uri="{D42A27DB-BD31-4B8C-83A1-F6EECF244321}">
                <p14:modId xmlns:p14="http://schemas.microsoft.com/office/powerpoint/2010/main" val="1097201646"/>
              </p:ext>
            </p:extLst>
          </p:nvPr>
        </p:nvGraphicFramePr>
        <p:xfrm>
          <a:off x="495300" y="657951"/>
          <a:ext cx="9275666" cy="5733959"/>
        </p:xfrm>
        <a:graphic>
          <a:graphicData uri="http://schemas.openxmlformats.org/drawingml/2006/table">
            <a:tbl>
              <a:tblPr>
                <a:tableStyleId>{5DA37D80-6434-44D0-A028-1B22A696006F}</a:tableStyleId>
              </a:tblPr>
              <a:tblGrid>
                <a:gridCol w="1893582">
                  <a:extLst>
                    <a:ext uri="{9D8B030D-6E8A-4147-A177-3AD203B41FA5}">
                      <a16:colId xmlns:a16="http://schemas.microsoft.com/office/drawing/2014/main" val="4184157476"/>
                    </a:ext>
                  </a:extLst>
                </a:gridCol>
                <a:gridCol w="1845521">
                  <a:extLst>
                    <a:ext uri="{9D8B030D-6E8A-4147-A177-3AD203B41FA5}">
                      <a16:colId xmlns:a16="http://schemas.microsoft.com/office/drawing/2014/main" val="165704756"/>
                    </a:ext>
                  </a:extLst>
                </a:gridCol>
                <a:gridCol w="1966372">
                  <a:extLst>
                    <a:ext uri="{9D8B030D-6E8A-4147-A177-3AD203B41FA5}">
                      <a16:colId xmlns:a16="http://schemas.microsoft.com/office/drawing/2014/main" val="2048476347"/>
                    </a:ext>
                  </a:extLst>
                </a:gridCol>
                <a:gridCol w="1790700">
                  <a:extLst>
                    <a:ext uri="{9D8B030D-6E8A-4147-A177-3AD203B41FA5}">
                      <a16:colId xmlns:a16="http://schemas.microsoft.com/office/drawing/2014/main" val="10082813"/>
                    </a:ext>
                  </a:extLst>
                </a:gridCol>
                <a:gridCol w="1779491">
                  <a:extLst>
                    <a:ext uri="{9D8B030D-6E8A-4147-A177-3AD203B41FA5}">
                      <a16:colId xmlns:a16="http://schemas.microsoft.com/office/drawing/2014/main" val="522032697"/>
                    </a:ext>
                  </a:extLst>
                </a:gridCol>
              </a:tblGrid>
              <a:tr h="1688043">
                <a:tc>
                  <a:txBody>
                    <a:bodyPr/>
                    <a:lstStyle/>
                    <a:p>
                      <a:pPr marL="0" marR="0" algn="ctr">
                        <a:spcBef>
                          <a:spcPts val="0"/>
                        </a:spcBef>
                        <a:spcAft>
                          <a:spcPts val="1000"/>
                        </a:spcAft>
                      </a:pPr>
                      <a:r>
                        <a:rPr lang="en-US" sz="1400" b="1">
                          <a:solidFill>
                            <a:schemeClr val="accent3">
                              <a:lumMod val="75000"/>
                            </a:schemeClr>
                          </a:solidFill>
                          <a:effectLst/>
                        </a:rPr>
                        <a:t>PREDICTION TASK</a:t>
                      </a:r>
                      <a:r>
                        <a:rPr lang="en-US" sz="1100" b="1">
                          <a:solidFill>
                            <a:schemeClr val="accent3">
                              <a:lumMod val="75000"/>
                            </a:schemeClr>
                          </a:solidFill>
                          <a:effectLst/>
                        </a:rPr>
                        <a:t> </a:t>
                      </a:r>
                    </a:p>
                    <a:p>
                      <a:pPr marL="0" marR="0" algn="ctr">
                        <a:spcBef>
                          <a:spcPts val="0"/>
                        </a:spcBef>
                        <a:spcAft>
                          <a:spcPts val="1000"/>
                        </a:spcAft>
                      </a:pPr>
                      <a:r>
                        <a:rPr lang="en-US" sz="1100">
                          <a:effectLst/>
                        </a:rPr>
                        <a:t>Car Price Prediction.</a:t>
                      </a:r>
                    </a:p>
                    <a:p>
                      <a:pPr marL="0" marR="0" algn="ctr">
                        <a:spcBef>
                          <a:spcPts val="0"/>
                        </a:spcBef>
                        <a:spcAft>
                          <a:spcPts val="0"/>
                        </a:spcAft>
                      </a:pPr>
                      <a:r>
                        <a:rPr lang="en-US" sz="1100">
                          <a:effectLst/>
                        </a:rPr>
                        <a:t>Recommender Systems on which car to recommend based on customer input.</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DECISIONS </a:t>
                      </a:r>
                    </a:p>
                    <a:p>
                      <a:pPr marL="0" marR="0" algn="ctr">
                        <a:spcBef>
                          <a:spcPts val="0"/>
                        </a:spcBef>
                        <a:spcAft>
                          <a:spcPts val="1000"/>
                        </a:spcAft>
                      </a:pPr>
                      <a:r>
                        <a:rPr lang="en-US" sz="1100">
                          <a:effectLst/>
                        </a:rPr>
                        <a:t>Help client to obtain advantage in product pricing and inventory management.</a:t>
                      </a:r>
                    </a:p>
                    <a:p>
                      <a:pPr marL="0" marR="0" algn="ctr">
                        <a:spcBef>
                          <a:spcPts val="0"/>
                        </a:spcBef>
                        <a:spcAft>
                          <a:spcPts val="0"/>
                        </a:spcAft>
                      </a:pPr>
                      <a:r>
                        <a:rPr lang="en-US" sz="1100">
                          <a:effectLst/>
                        </a:rPr>
                        <a:t>Help client to confidently recommend relevant car type to customer.</a:t>
                      </a:r>
                    </a:p>
                    <a:p>
                      <a:pPr marL="0" marR="0" algn="l">
                        <a:spcBef>
                          <a:spcPts val="0"/>
                        </a:spcBef>
                        <a:spcAft>
                          <a:spcPts val="1000"/>
                        </a:spcAft>
                      </a:pP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VALUE PROPOSITION </a:t>
                      </a:r>
                    </a:p>
                    <a:p>
                      <a:pPr marL="0" marR="0" algn="ctr">
                        <a:spcBef>
                          <a:spcPts val="0"/>
                        </a:spcBef>
                        <a:spcAft>
                          <a:spcPts val="1000"/>
                        </a:spcAft>
                      </a:pPr>
                      <a:r>
                        <a:rPr lang="en-US" sz="1100">
                          <a:effectLst/>
                        </a:rPr>
                        <a:t>Any car reseller or agency.</a:t>
                      </a:r>
                    </a:p>
                    <a:p>
                      <a:pPr marL="0" marR="0" algn="ctr">
                        <a:spcBef>
                          <a:spcPts val="0"/>
                        </a:spcBef>
                        <a:spcAft>
                          <a:spcPts val="1000"/>
                        </a:spcAft>
                      </a:pPr>
                      <a:r>
                        <a:rPr lang="en-US" sz="1100">
                          <a:effectLst/>
                        </a:rPr>
                        <a:t>Confidence in inventory management.</a:t>
                      </a:r>
                    </a:p>
                    <a:p>
                      <a:pPr marL="0" marR="0" algn="ctr">
                        <a:spcBef>
                          <a:spcPts val="0"/>
                        </a:spcBef>
                        <a:spcAft>
                          <a:spcPts val="1000"/>
                        </a:spcAft>
                      </a:pPr>
                      <a:r>
                        <a:rPr lang="en-US" sz="1100">
                          <a:effectLst/>
                        </a:rPr>
                        <a:t>Improve product pricing.</a:t>
                      </a:r>
                    </a:p>
                    <a:p>
                      <a:pPr marL="0" marR="0" algn="ctr">
                        <a:spcBef>
                          <a:spcPts val="0"/>
                        </a:spcBef>
                        <a:spcAft>
                          <a:spcPts val="1000"/>
                        </a:spcAft>
                      </a:pPr>
                      <a:r>
                        <a:rPr lang="en-US" sz="1100">
                          <a:effectLst/>
                        </a:rPr>
                        <a:t>Improve agency rating.</a:t>
                      </a:r>
                    </a:p>
                    <a:p>
                      <a:pPr marL="0" marR="0" algn="ctr">
                        <a:spcBef>
                          <a:spcPts val="0"/>
                        </a:spcBef>
                        <a:spcAft>
                          <a:spcPts val="1000"/>
                        </a:spcAft>
                      </a:pPr>
                      <a:r>
                        <a:rPr lang="en-US" sz="1100">
                          <a:effectLst/>
                        </a:rPr>
                        <a:t>Reduce manpower reliance on car recommendation.</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b="1" kern="1200">
                          <a:solidFill>
                            <a:schemeClr val="accent3">
                              <a:lumMod val="75000"/>
                            </a:schemeClr>
                          </a:solidFill>
                          <a:effectLst/>
                          <a:latin typeface="+mn-lt"/>
                          <a:ea typeface="+mn-ea"/>
                          <a:cs typeface="+mn-cs"/>
                        </a:rPr>
                        <a:t>DATA COLLECTION</a:t>
                      </a:r>
                      <a:r>
                        <a:rPr lang="en-US" sz="1100" b="1">
                          <a:effectLst/>
                        </a:rPr>
                        <a:t> </a:t>
                      </a:r>
                    </a:p>
                    <a:p>
                      <a:pPr marL="0" marR="0" algn="ctr">
                        <a:spcBef>
                          <a:spcPts val="0"/>
                        </a:spcBef>
                        <a:spcAft>
                          <a:spcPts val="1000"/>
                        </a:spcAft>
                      </a:pPr>
                      <a:r>
                        <a:rPr lang="en-US" sz="1100">
                          <a:effectLst/>
                        </a:rPr>
                        <a:t>Web scrape.</a:t>
                      </a:r>
                    </a:p>
                    <a:p>
                      <a:pPr marL="0" marR="0" algn="ctr">
                        <a:spcBef>
                          <a:spcPts val="0"/>
                        </a:spcBef>
                        <a:spcAft>
                          <a:spcPts val="0"/>
                        </a:spcAft>
                      </a:pPr>
                      <a:r>
                        <a:rPr lang="en-US" sz="1100">
                          <a:effectLst/>
                        </a:rPr>
                        <a:t>Data retrieval in LTA DataMall Static Data Portal.</a:t>
                      </a:r>
                    </a:p>
                    <a:p>
                      <a:pPr marL="0" marR="0" algn="ctr">
                        <a:spcBef>
                          <a:spcPts val="0"/>
                        </a:spcBef>
                        <a:spcAft>
                          <a:spcPts val="0"/>
                        </a:spcAft>
                      </a:pPr>
                      <a:endParaRPr lang="en-US" sz="1100">
                        <a:effectLst/>
                      </a:endParaRPr>
                    </a:p>
                    <a:p>
                      <a:pPr marL="0" marR="0" algn="l">
                        <a:spcBef>
                          <a:spcPts val="0"/>
                        </a:spcBef>
                        <a:spcAft>
                          <a:spcPts val="1000"/>
                        </a:spcAft>
                      </a:pP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b="1" kern="1200">
                          <a:solidFill>
                            <a:schemeClr val="accent3">
                              <a:lumMod val="75000"/>
                            </a:schemeClr>
                          </a:solidFill>
                          <a:effectLst/>
                          <a:latin typeface="+mn-lt"/>
                          <a:ea typeface="+mn-ea"/>
                          <a:cs typeface="+mn-cs"/>
                        </a:rPr>
                        <a:t>DATA SOURCES </a:t>
                      </a:r>
                    </a:p>
                    <a:p>
                      <a:pPr marL="0" marR="0" algn="ctr">
                        <a:spcBef>
                          <a:spcPts val="0"/>
                        </a:spcBef>
                        <a:spcAft>
                          <a:spcPts val="1000"/>
                        </a:spcAft>
                      </a:pPr>
                      <a:r>
                        <a:rPr lang="en-US" sz="1100">
                          <a:effectLst/>
                        </a:rPr>
                        <a:t>All open listing sites.</a:t>
                      </a:r>
                    </a:p>
                    <a:p>
                      <a:pPr marL="0" marR="0" algn="ctr">
                        <a:spcBef>
                          <a:spcPts val="0"/>
                        </a:spcBef>
                        <a:spcAft>
                          <a:spcPts val="1000"/>
                        </a:spcAft>
                      </a:pPr>
                      <a:r>
                        <a:rPr lang="en-US" sz="1100" kern="1200">
                          <a:solidFill>
                            <a:schemeClr val="dk1"/>
                          </a:solidFill>
                          <a:effectLst/>
                        </a:rPr>
                        <a:t>Any government open data sites.</a:t>
                      </a:r>
                      <a:endParaRPr lang="en-US" sz="1100" kern="1200">
                        <a:solidFill>
                          <a:schemeClr val="dk1"/>
                        </a:solidFill>
                        <a:effectLst/>
                        <a:latin typeface="+mn-lt"/>
                        <a:ea typeface="+mn-ea"/>
                        <a:cs typeface="+mn-cs"/>
                      </a:endParaRPr>
                    </a:p>
                  </a:txBody>
                  <a:tcPr marL="43104" marR="43104" marT="43104" marB="43104"/>
                </a:tc>
                <a:extLst>
                  <a:ext uri="{0D108BD9-81ED-4DB2-BD59-A6C34878D82A}">
                    <a16:rowId xmlns:a16="http://schemas.microsoft.com/office/drawing/2014/main" val="3188391590"/>
                  </a:ext>
                </a:extLst>
              </a:tr>
              <a:tr h="1875824">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IMPACT SIMULATION </a:t>
                      </a:r>
                    </a:p>
                    <a:p>
                      <a:pPr marL="0" marR="0" algn="ctr">
                        <a:spcBef>
                          <a:spcPts val="0"/>
                        </a:spcBef>
                        <a:spcAft>
                          <a:spcPts val="1000"/>
                        </a:spcAft>
                      </a:pPr>
                      <a:r>
                        <a:rPr lang="en-US" sz="1100">
                          <a:effectLst/>
                        </a:rPr>
                        <a:t>Yes, model deployed in current MVP. Performance can be constantly tested against latest batch scrape data. No immediate impact on inaccurate prediction or RCS recommendation, but long-term reputation at stake.</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MAKING PREDICTIONS </a:t>
                      </a:r>
                    </a:p>
                    <a:p>
                      <a:pPr marL="0" marR="0" algn="ctr">
                        <a:spcBef>
                          <a:spcPts val="0"/>
                        </a:spcBef>
                        <a:spcAft>
                          <a:spcPts val="1000"/>
                        </a:spcAft>
                      </a:pPr>
                      <a:r>
                        <a:rPr lang="en-US" sz="1100">
                          <a:effectLst/>
                        </a:rPr>
                        <a:t>Real-time RCS processing.</a:t>
                      </a:r>
                    </a:p>
                    <a:p>
                      <a:pPr marL="0" marR="0" algn="ctr">
                        <a:spcBef>
                          <a:spcPts val="0"/>
                        </a:spcBef>
                        <a:spcAft>
                          <a:spcPts val="1000"/>
                        </a:spcAft>
                      </a:pPr>
                      <a:r>
                        <a:rPr lang="en-US" sz="1100" kern="1200">
                          <a:solidFill>
                            <a:schemeClr val="tx1"/>
                          </a:solidFill>
                          <a:effectLst/>
                          <a:latin typeface="+mn-lt"/>
                          <a:ea typeface="+mn-ea"/>
                          <a:cs typeface="+mn-cs"/>
                        </a:rPr>
                        <a:t>Real-time car price prediction.</a:t>
                      </a:r>
                    </a:p>
                    <a:p>
                      <a:pPr marL="0" marR="0" algn="ctr">
                        <a:spcBef>
                          <a:spcPts val="0"/>
                        </a:spcBef>
                        <a:spcAft>
                          <a:spcPts val="1000"/>
                        </a:spcAft>
                      </a:pPr>
                      <a:r>
                        <a:rPr lang="en-US" sz="1100">
                          <a:effectLst/>
                        </a:rPr>
                        <a:t>Batch data for car price prediction model training.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l">
                        <a:spcBef>
                          <a:spcPts val="0"/>
                        </a:spcBef>
                        <a:spcAft>
                          <a:spcPts val="1000"/>
                        </a:spcAft>
                      </a:pPr>
                      <a:endParaRPr lang="en-US" sz="1100">
                        <a:effectLst/>
                        <a:latin typeface="Hind" panose="02000000000000000000" pitchFamily="2" charset="0"/>
                        <a:ea typeface="Hind" panose="02000000000000000000" pitchFamily="2" charset="0"/>
                      </a:endParaRPr>
                    </a:p>
                  </a:txBody>
                  <a:tcPr marL="43104" marR="43104" marT="43104" marB="43104">
                    <a:solidFill>
                      <a:schemeClr val="accent2">
                        <a:lumMod val="40000"/>
                        <a:lumOff val="60000"/>
                      </a:schemeClr>
                    </a:solidFill>
                  </a:tcPr>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BUILDING MODELS </a:t>
                      </a:r>
                    </a:p>
                    <a:p>
                      <a:pPr marL="0" marR="0" algn="ctr">
                        <a:spcBef>
                          <a:spcPts val="0"/>
                        </a:spcBef>
                        <a:spcAft>
                          <a:spcPts val="1000"/>
                        </a:spcAft>
                      </a:pPr>
                      <a:r>
                        <a:rPr lang="en-US" sz="1100">
                          <a:effectLst/>
                        </a:rPr>
                        <a:t>Currently 1 model for Price Prediction and multiple models for RCS.</a:t>
                      </a:r>
                    </a:p>
                    <a:p>
                      <a:pPr marL="0" marR="0" lvl="0" indent="0" algn="ctr" defTabSz="914400" rtl="0" eaLnBrk="1" fontAlgn="auto" latinLnBrk="0" hangingPunct="1">
                        <a:lnSpc>
                          <a:spcPct val="100000"/>
                        </a:lnSpc>
                        <a:spcBef>
                          <a:spcPts val="0"/>
                        </a:spcBef>
                        <a:spcAft>
                          <a:spcPts val="1000"/>
                        </a:spcAft>
                        <a:buClrTx/>
                        <a:buSzTx/>
                        <a:buFontTx/>
                        <a:buNone/>
                        <a:tabLst/>
                        <a:defRPr/>
                      </a:pPr>
                      <a:r>
                        <a:rPr lang="en-US" sz="1100" kern="1200">
                          <a:solidFill>
                            <a:schemeClr val="tx1"/>
                          </a:solidFill>
                          <a:effectLst/>
                          <a:latin typeface="+mn-lt"/>
                          <a:ea typeface="+mn-ea"/>
                          <a:cs typeface="+mn-cs"/>
                        </a:rPr>
                        <a:t>Model to be retrained whenever accuracy below 80% for model accuracy.</a:t>
                      </a:r>
                    </a:p>
                    <a:p>
                      <a:pPr marL="0" marR="0" algn="ctr" defTabSz="914400" rtl="0" eaLnBrk="1" latinLnBrk="0" hangingPunct="1">
                        <a:spcBef>
                          <a:spcPts val="0"/>
                        </a:spcBef>
                        <a:spcAft>
                          <a:spcPts val="1000"/>
                        </a:spcAft>
                      </a:pPr>
                      <a:r>
                        <a:rPr lang="en-US" sz="1100" kern="1200">
                          <a:solidFill>
                            <a:schemeClr val="tx1"/>
                          </a:solidFill>
                          <a:effectLst/>
                          <a:latin typeface="+mn-lt"/>
                          <a:ea typeface="+mn-ea"/>
                          <a:cs typeface="+mn-cs"/>
                        </a:rPr>
                        <a:t> New data available daily, however frequency can be increased.</a:t>
                      </a:r>
                    </a:p>
                  </a:txBody>
                  <a:tcPr marL="43104" marR="43104" marT="43104" marB="43104"/>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FEATURES </a:t>
                      </a:r>
                    </a:p>
                    <a:p>
                      <a:pPr marL="0" marR="0" algn="ctr" defTabSz="914400" rtl="0" eaLnBrk="1" latinLnBrk="0" hangingPunct="1">
                        <a:spcBef>
                          <a:spcPts val="0"/>
                        </a:spcBef>
                        <a:spcAft>
                          <a:spcPts val="1000"/>
                        </a:spcAft>
                      </a:pPr>
                      <a:r>
                        <a:rPr lang="en-US" sz="1100" kern="1200">
                          <a:solidFill>
                            <a:schemeClr val="dk1"/>
                          </a:solidFill>
                          <a:effectLst/>
                        </a:rPr>
                        <a:t>User need to explicitly spell out features before prediction happens.</a:t>
                      </a:r>
                    </a:p>
                    <a:p>
                      <a:pPr marL="0" marR="0" algn="ctr" defTabSz="914400" rtl="0" eaLnBrk="1" latinLnBrk="0" hangingPunct="1">
                        <a:spcBef>
                          <a:spcPts val="0"/>
                        </a:spcBef>
                        <a:spcAft>
                          <a:spcPts val="1000"/>
                        </a:spcAft>
                      </a:pPr>
                      <a:r>
                        <a:rPr lang="en-US" sz="1100" kern="1200">
                          <a:solidFill>
                            <a:schemeClr val="dk1"/>
                          </a:solidFill>
                          <a:effectLst/>
                        </a:rPr>
                        <a:t>Features will always come with non-missing values, either by imputation or cross feature prediction.</a:t>
                      </a:r>
                    </a:p>
                  </a:txBody>
                  <a:tcPr marL="43104" marR="43104" marT="43104" marB="43104"/>
                </a:tc>
                <a:extLst>
                  <a:ext uri="{0D108BD9-81ED-4DB2-BD59-A6C34878D82A}">
                    <a16:rowId xmlns:a16="http://schemas.microsoft.com/office/drawing/2014/main" val="389962937"/>
                  </a:ext>
                </a:extLst>
              </a:tr>
              <a:tr h="1436583">
                <a:tc>
                  <a:txBody>
                    <a:bodyPr/>
                    <a:lstStyle/>
                    <a:p>
                      <a:pPr marL="0" marR="0" algn="l">
                        <a:spcBef>
                          <a:spcPts val="0"/>
                        </a:spcBef>
                        <a:spcAft>
                          <a:spcPts val="0"/>
                        </a:spcAft>
                      </a:pPr>
                      <a:endParaRPr lang="en-US" sz="1100">
                        <a:effectLst/>
                        <a:latin typeface="Hind" panose="02000000000000000000" pitchFamily="2" charset="0"/>
                        <a:ea typeface="Hind" panose="02000000000000000000" pitchFamily="2" charset="0"/>
                      </a:endParaRPr>
                    </a:p>
                  </a:txBody>
                  <a:tcPr marL="43104" marR="43104" marT="43104" marB="43104">
                    <a:solidFill>
                      <a:schemeClr val="accent2">
                        <a:lumMod val="40000"/>
                        <a:lumOff val="60000"/>
                      </a:schemeClr>
                    </a:solidFill>
                  </a:tcPr>
                </a:tc>
                <a:tc>
                  <a:txBody>
                    <a:bodyPr/>
                    <a:lstStyle/>
                    <a:p>
                      <a:pPr marL="0" marR="0" algn="ctr" defTabSz="914400" rtl="0" eaLnBrk="1" latinLnBrk="0" hangingPunct="1">
                        <a:spcBef>
                          <a:spcPts val="0"/>
                        </a:spcBef>
                        <a:spcAft>
                          <a:spcPts val="1000"/>
                        </a:spcAft>
                      </a:pPr>
                      <a:r>
                        <a:rPr lang="en-US" sz="1400" b="1" kern="1200">
                          <a:solidFill>
                            <a:schemeClr val="accent3">
                              <a:lumMod val="75000"/>
                            </a:schemeClr>
                          </a:solidFill>
                          <a:effectLst/>
                          <a:latin typeface="+mn-lt"/>
                          <a:ea typeface="+mn-ea"/>
                          <a:cs typeface="+mn-cs"/>
                        </a:rPr>
                        <a:t>MONITORING</a:t>
                      </a:r>
                    </a:p>
                    <a:p>
                      <a:pPr marL="0" marR="0" algn="ctr">
                        <a:spcBef>
                          <a:spcPts val="0"/>
                        </a:spcBef>
                        <a:spcAft>
                          <a:spcPts val="1000"/>
                        </a:spcAft>
                      </a:pPr>
                      <a:r>
                        <a:rPr lang="en-US" sz="1100">
                          <a:effectLst/>
                        </a:rPr>
                        <a:t>Car Price Prediction Accuracy Monitoring.</a:t>
                      </a:r>
                    </a:p>
                    <a:p>
                      <a:pPr marL="0" marR="0" algn="ctr">
                        <a:spcBef>
                          <a:spcPts val="0"/>
                        </a:spcBef>
                        <a:spcAft>
                          <a:spcPts val="1000"/>
                        </a:spcAft>
                      </a:pPr>
                      <a:r>
                        <a:rPr lang="en-US" sz="1100" kern="1200">
                          <a:solidFill>
                            <a:schemeClr val="tx1"/>
                          </a:solidFill>
                          <a:effectLst/>
                          <a:latin typeface="+mn-lt"/>
                          <a:ea typeface="+mn-ea"/>
                          <a:cs typeface="+mn-cs"/>
                        </a:rPr>
                        <a:t>RCS Recommendation Performance Monitoring.</a:t>
                      </a:r>
                    </a:p>
                  </a:txBody>
                  <a:tcPr marL="43104" marR="43104" marT="43104" marB="43104"/>
                </a:tc>
                <a:tc>
                  <a:txBody>
                    <a:bodyPr/>
                    <a:lstStyle/>
                    <a:p>
                      <a:pPr marL="0" marR="0" algn="l">
                        <a:spcBef>
                          <a:spcPts val="0"/>
                        </a:spcBef>
                        <a:spcAft>
                          <a:spcPts val="1000"/>
                        </a:spcAft>
                      </a:pPr>
                      <a:endParaRPr lang="en-US" sz="1100">
                        <a:effectLst/>
                        <a:latin typeface="Hind" panose="02000000000000000000" pitchFamily="2" charset="0"/>
                        <a:ea typeface="Hind" panose="02000000000000000000" pitchFamily="2" charset="0"/>
                      </a:endParaRPr>
                    </a:p>
                  </a:txBody>
                  <a:tcPr marL="43104" marR="43104" marT="43104" marB="43104">
                    <a:solidFill>
                      <a:schemeClr val="accent2">
                        <a:lumMod val="40000"/>
                        <a:lumOff val="60000"/>
                      </a:schemeClr>
                    </a:solidFill>
                  </a:tcPr>
                </a:tc>
                <a:tc>
                  <a:txBody>
                    <a:bodyPr/>
                    <a:lstStyle/>
                    <a:p>
                      <a:pPr marL="0" marR="0" algn="l">
                        <a:spcBef>
                          <a:spcPts val="0"/>
                        </a:spcBef>
                        <a:spcAft>
                          <a:spcPts val="1000"/>
                        </a:spcAft>
                      </a:pPr>
                      <a:endParaRPr lang="en-US" sz="1800">
                        <a:solidFill>
                          <a:srgbClr val="020094"/>
                        </a:solidFill>
                        <a:effectLst/>
                        <a:latin typeface="Caveat"/>
                        <a:ea typeface="Caveat"/>
                        <a:cs typeface="Caveat"/>
                      </a:endParaRPr>
                    </a:p>
                  </a:txBody>
                  <a:tcPr marL="43104" marR="43104" marT="43104" marB="43104">
                    <a:solidFill>
                      <a:schemeClr val="accent2">
                        <a:lumMod val="40000"/>
                        <a:lumOff val="60000"/>
                      </a:schemeClr>
                    </a:solidFill>
                  </a:tcPr>
                </a:tc>
                <a:tc>
                  <a:txBody>
                    <a:bodyPr/>
                    <a:lstStyle/>
                    <a:p>
                      <a:pPr marL="0" marR="0" algn="l">
                        <a:spcBef>
                          <a:spcPts val="0"/>
                        </a:spcBef>
                        <a:spcAft>
                          <a:spcPts val="1000"/>
                        </a:spcAft>
                      </a:pPr>
                      <a:endParaRPr lang="en-US" sz="1100">
                        <a:effectLst/>
                        <a:latin typeface="Hind" panose="02000000000000000000" pitchFamily="2" charset="0"/>
                        <a:ea typeface="Hind" panose="02000000000000000000" pitchFamily="2" charset="0"/>
                      </a:endParaRPr>
                    </a:p>
                  </a:txBody>
                  <a:tcPr marL="43104" marR="43104" marT="43104" marB="43104">
                    <a:solidFill>
                      <a:schemeClr val="accent2">
                        <a:lumMod val="40000"/>
                        <a:lumOff val="60000"/>
                      </a:schemeClr>
                    </a:solidFill>
                  </a:tcPr>
                </a:tc>
                <a:extLst>
                  <a:ext uri="{0D108BD9-81ED-4DB2-BD59-A6C34878D82A}">
                    <a16:rowId xmlns:a16="http://schemas.microsoft.com/office/drawing/2014/main" val="1933220890"/>
                  </a:ext>
                </a:extLst>
              </a:tr>
            </a:tbl>
          </a:graphicData>
        </a:graphic>
      </p:graphicFrame>
      <p:sp>
        <p:nvSpPr>
          <p:cNvPr id="2" name="TextBox 1">
            <a:extLst>
              <a:ext uri="{FF2B5EF4-FFF2-40B4-BE49-F238E27FC236}">
                <a16:creationId xmlns:a16="http://schemas.microsoft.com/office/drawing/2014/main" id="{F984EC82-1051-64F3-94FE-7EC3D59CDFD3}"/>
              </a:ext>
            </a:extLst>
          </p:cNvPr>
          <p:cNvSpPr txBox="1"/>
          <p:nvPr/>
        </p:nvSpPr>
        <p:spPr>
          <a:xfrm>
            <a:off x="495300" y="257841"/>
            <a:ext cx="3158750" cy="400110"/>
          </a:xfrm>
          <a:prstGeom prst="rect">
            <a:avLst/>
          </a:prstGeom>
          <a:noFill/>
        </p:spPr>
        <p:txBody>
          <a:bodyPr wrap="none" rtlCol="0">
            <a:spAutoFit/>
          </a:bodyPr>
          <a:lstStyle/>
          <a:p>
            <a:r>
              <a:rPr lang="en-US" sz="2000" b="1"/>
              <a:t>Machine Learning Canvas</a:t>
            </a:r>
          </a:p>
        </p:txBody>
      </p:sp>
      <p:pic>
        <p:nvPicPr>
          <p:cNvPr id="6" name="Picture 5" descr="Logo, company name&#10;&#10;Description automatically generated">
            <a:extLst>
              <a:ext uri="{FF2B5EF4-FFF2-40B4-BE49-F238E27FC236}">
                <a16:creationId xmlns:a16="http://schemas.microsoft.com/office/drawing/2014/main" id="{40B6D93E-8654-6E4C-2F75-153578D11C8A}"/>
              </a:ext>
            </a:extLst>
          </p:cNvPr>
          <p:cNvPicPr>
            <a:picLocks noChangeAspect="1"/>
          </p:cNvPicPr>
          <p:nvPr/>
        </p:nvPicPr>
        <p:blipFill>
          <a:blip r:embed="rId3"/>
          <a:stretch>
            <a:fillRect/>
          </a:stretch>
        </p:blipFill>
        <p:spPr>
          <a:xfrm>
            <a:off x="8748019" y="5768480"/>
            <a:ext cx="1003897" cy="613270"/>
          </a:xfrm>
          <a:prstGeom prst="rect">
            <a:avLst/>
          </a:prstGeom>
        </p:spPr>
      </p:pic>
      <p:sp>
        <p:nvSpPr>
          <p:cNvPr id="15" name="Rectangle: Rounded Corners 14">
            <a:extLst>
              <a:ext uri="{FF2B5EF4-FFF2-40B4-BE49-F238E27FC236}">
                <a16:creationId xmlns:a16="http://schemas.microsoft.com/office/drawing/2014/main" id="{BCA4FACC-01A6-F388-25A7-0A67C448ED65}"/>
              </a:ext>
            </a:extLst>
          </p:cNvPr>
          <p:cNvSpPr/>
          <p:nvPr/>
        </p:nvSpPr>
        <p:spPr>
          <a:xfrm>
            <a:off x="4267195" y="1266824"/>
            <a:ext cx="1866903" cy="791207"/>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00">
              <a:solidFill>
                <a:schemeClr val="tx1"/>
              </a:solidFill>
            </a:endParaRPr>
          </a:p>
        </p:txBody>
      </p:sp>
      <p:sp>
        <p:nvSpPr>
          <p:cNvPr id="7" name="Rectangle: Rounded Corners 6">
            <a:extLst>
              <a:ext uri="{FF2B5EF4-FFF2-40B4-BE49-F238E27FC236}">
                <a16:creationId xmlns:a16="http://schemas.microsoft.com/office/drawing/2014/main" id="{4C5D2E84-CC6C-5D4F-9310-3F5E65AEA345}"/>
              </a:ext>
            </a:extLst>
          </p:cNvPr>
          <p:cNvSpPr/>
          <p:nvPr/>
        </p:nvSpPr>
        <p:spPr>
          <a:xfrm>
            <a:off x="4267195" y="1269395"/>
            <a:ext cx="1866903" cy="789267"/>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spcBef>
                <a:spcPts val="200"/>
              </a:spcBef>
              <a:spcAft>
                <a:spcPts val="400"/>
              </a:spcAft>
            </a:pPr>
            <a:r>
              <a:rPr lang="en-US" sz="1100">
                <a:solidFill>
                  <a:schemeClr val="tx1"/>
                </a:solidFill>
              </a:rPr>
              <a:t>Confidence in inventory management.</a:t>
            </a:r>
          </a:p>
          <a:p>
            <a:pPr algn="ctr">
              <a:spcBef>
                <a:spcPts val="200"/>
              </a:spcBef>
              <a:spcAft>
                <a:spcPts val="400"/>
              </a:spcAft>
            </a:pPr>
            <a:endParaRPr lang="en-US" sz="100">
              <a:solidFill>
                <a:schemeClr val="tx1"/>
              </a:solidFill>
            </a:endParaRPr>
          </a:p>
          <a:p>
            <a:pPr algn="ctr">
              <a:spcBef>
                <a:spcPts val="200"/>
              </a:spcBef>
              <a:spcAft>
                <a:spcPts val="400"/>
              </a:spcAft>
            </a:pPr>
            <a:r>
              <a:rPr lang="en-US" sz="1100">
                <a:solidFill>
                  <a:schemeClr val="tx1"/>
                </a:solidFill>
              </a:rPr>
              <a:t>Improve product pricing.</a:t>
            </a:r>
            <a:endParaRPr lang="en-US" sz="100">
              <a:solidFill>
                <a:schemeClr val="tx1"/>
              </a:solidFill>
            </a:endParaRPr>
          </a:p>
        </p:txBody>
      </p:sp>
      <p:grpSp>
        <p:nvGrpSpPr>
          <p:cNvPr id="14" name="Group 13">
            <a:extLst>
              <a:ext uri="{FF2B5EF4-FFF2-40B4-BE49-F238E27FC236}">
                <a16:creationId xmlns:a16="http://schemas.microsoft.com/office/drawing/2014/main" id="{1934B1DD-B3C0-29F0-E456-13AF5E58DC08}"/>
              </a:ext>
            </a:extLst>
          </p:cNvPr>
          <p:cNvGrpSpPr/>
          <p:nvPr/>
        </p:nvGrpSpPr>
        <p:grpSpPr>
          <a:xfrm>
            <a:off x="3524249" y="2204311"/>
            <a:ext cx="3390900" cy="1710464"/>
            <a:chOff x="3524249" y="2204311"/>
            <a:chExt cx="3390900" cy="1710464"/>
          </a:xfrm>
        </p:grpSpPr>
        <p:grpSp>
          <p:nvGrpSpPr>
            <p:cNvPr id="12" name="Group 11">
              <a:extLst>
                <a:ext uri="{FF2B5EF4-FFF2-40B4-BE49-F238E27FC236}">
                  <a16:creationId xmlns:a16="http://schemas.microsoft.com/office/drawing/2014/main" id="{4ED7E957-4307-E654-362C-B75438E41931}"/>
                </a:ext>
              </a:extLst>
            </p:cNvPr>
            <p:cNvGrpSpPr/>
            <p:nvPr/>
          </p:nvGrpSpPr>
          <p:grpSpPr>
            <a:xfrm>
              <a:off x="3524249" y="2204311"/>
              <a:ext cx="3390900" cy="1710464"/>
              <a:chOff x="3524249" y="2356711"/>
              <a:chExt cx="3390900" cy="1710464"/>
            </a:xfrm>
          </p:grpSpPr>
          <p:sp>
            <p:nvSpPr>
              <p:cNvPr id="10" name="Rectangle: Rounded Corners 9">
                <a:extLst>
                  <a:ext uri="{FF2B5EF4-FFF2-40B4-BE49-F238E27FC236}">
                    <a16:creationId xmlns:a16="http://schemas.microsoft.com/office/drawing/2014/main" id="{7A956469-81D5-4176-32EE-0FAE2C5B3630}"/>
                  </a:ext>
                </a:extLst>
              </p:cNvPr>
              <p:cNvSpPr/>
              <p:nvPr/>
            </p:nvSpPr>
            <p:spPr>
              <a:xfrm>
                <a:off x="3524249" y="3152775"/>
                <a:ext cx="3390900" cy="9144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b="1">
                    <a:solidFill>
                      <a:schemeClr val="tx1"/>
                    </a:solidFill>
                  </a:rPr>
                  <a:t>Car models selling rate</a:t>
                </a:r>
              </a:p>
              <a:p>
                <a:pPr algn="ctr"/>
                <a:r>
                  <a:rPr lang="en-US" sz="2000" b="1">
                    <a:solidFill>
                      <a:schemeClr val="tx1"/>
                    </a:solidFill>
                  </a:rPr>
                  <a:t>Sold car pricing</a:t>
                </a:r>
              </a:p>
            </p:txBody>
          </p:sp>
          <p:sp>
            <p:nvSpPr>
              <p:cNvPr id="11" name="Arrow: Right 10">
                <a:extLst>
                  <a:ext uri="{FF2B5EF4-FFF2-40B4-BE49-F238E27FC236}">
                    <a16:creationId xmlns:a16="http://schemas.microsoft.com/office/drawing/2014/main" id="{EAB1FAC2-86F7-F701-DA59-F545D49A2F56}"/>
                  </a:ext>
                </a:extLst>
              </p:cNvPr>
              <p:cNvSpPr/>
              <p:nvPr/>
            </p:nvSpPr>
            <p:spPr>
              <a:xfrm rot="16200000">
                <a:off x="4824411" y="2566261"/>
                <a:ext cx="790575" cy="371475"/>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b="1">
                  <a:solidFill>
                    <a:schemeClr val="tx1"/>
                  </a:solidFill>
                </a:endParaRPr>
              </a:p>
            </p:txBody>
          </p:sp>
        </p:grpSp>
        <p:sp>
          <p:nvSpPr>
            <p:cNvPr id="13" name="TextBox 12">
              <a:extLst>
                <a:ext uri="{FF2B5EF4-FFF2-40B4-BE49-F238E27FC236}">
                  <a16:creationId xmlns:a16="http://schemas.microsoft.com/office/drawing/2014/main" id="{70553673-34ED-7465-B796-1EBFE4AA5CAC}"/>
                </a:ext>
              </a:extLst>
            </p:cNvPr>
            <p:cNvSpPr txBox="1"/>
            <p:nvPr/>
          </p:nvSpPr>
          <p:spPr>
            <a:xfrm>
              <a:off x="3881832" y="2628299"/>
              <a:ext cx="2675732" cy="369332"/>
            </a:xfrm>
            <a:prstGeom prst="rect">
              <a:avLst/>
            </a:prstGeom>
            <a:noFill/>
          </p:spPr>
          <p:txBody>
            <a:bodyPr wrap="none" rtlCol="0">
              <a:spAutoFit/>
            </a:bodyPr>
            <a:lstStyle/>
            <a:p>
              <a:r>
                <a:rPr lang="en-US" b="1">
                  <a:solidFill>
                    <a:schemeClr val="accent2"/>
                  </a:solidFill>
                </a:rPr>
                <a:t>Critical Data Acquisition</a:t>
              </a:r>
            </a:p>
          </p:txBody>
        </p:sp>
      </p:grpSp>
    </p:spTree>
    <p:extLst>
      <p:ext uri="{BB962C8B-B14F-4D97-AF65-F5344CB8AC3E}">
        <p14:creationId xmlns:p14="http://schemas.microsoft.com/office/powerpoint/2010/main" val="128055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7"/>
                                        </p:tgtEl>
                                        <p:attrNameLst>
                                          <p:attrName>style.opacity</p:attrName>
                                        </p:attrNameLst>
                                      </p:cBhvr>
                                      <p:to>
                                        <p:strVal val="0.5"/>
                                      </p:to>
                                    </p:set>
                                    <p:animEffect filter="image" prLst="opacity: 0.5">
                                      <p:cBhvr rctx="IE">
                                        <p:cTn id="7" dur="indefinite"/>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grpId="0" nodeType="clickEffect">
                                  <p:stCondLst>
                                    <p:cond delay="0"/>
                                  </p:stCondLst>
                                  <p:childTnLst>
                                    <p:animScale>
                                      <p:cBhvr>
                                        <p:cTn id="11" dur="2000" fill="hold"/>
                                        <p:tgtEl>
                                          <p:spTgt spid="7"/>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1446-CD05-345C-2957-5C9F53D00859}"/>
              </a:ext>
            </a:extLst>
          </p:cNvPr>
          <p:cNvSpPr>
            <a:spLocks noGrp="1"/>
          </p:cNvSpPr>
          <p:nvPr>
            <p:ph type="title"/>
          </p:nvPr>
        </p:nvSpPr>
        <p:spPr>
          <a:xfrm>
            <a:off x="939860" y="365760"/>
            <a:ext cx="10318690" cy="710329"/>
          </a:xfrm>
        </p:spPr>
        <p:txBody>
          <a:bodyPr>
            <a:normAutofit/>
          </a:bodyPr>
          <a:lstStyle/>
          <a:p>
            <a:r>
              <a:rPr lang="en-US" sz="3600" b="1">
                <a:solidFill>
                  <a:schemeClr val="accent2"/>
                </a:solidFill>
              </a:rPr>
              <a:t>Critical Data Acquisition CHALLENGES</a:t>
            </a:r>
            <a:endParaRPr lang="en-US" sz="3600"/>
          </a:p>
        </p:txBody>
      </p:sp>
      <p:sp>
        <p:nvSpPr>
          <p:cNvPr id="4" name="Slide Number Placeholder 3">
            <a:extLst>
              <a:ext uri="{FF2B5EF4-FFF2-40B4-BE49-F238E27FC236}">
                <a16:creationId xmlns:a16="http://schemas.microsoft.com/office/drawing/2014/main" id="{D4E23C41-F391-52C3-C369-A0D14ED9D017}"/>
              </a:ext>
            </a:extLst>
          </p:cNvPr>
          <p:cNvSpPr>
            <a:spLocks noGrp="1"/>
          </p:cNvSpPr>
          <p:nvPr>
            <p:ph type="sldNum" sz="quarter" idx="12"/>
          </p:nvPr>
        </p:nvSpPr>
        <p:spPr/>
        <p:txBody>
          <a:bodyPr/>
          <a:lstStyle/>
          <a:p>
            <a:fld id="{B5CEABB6-07DC-46E8-9B57-56EC44A396E5}" type="slidenum">
              <a:rPr lang="en-US" smtClean="0"/>
              <a:pPr/>
              <a:t>38</a:t>
            </a:fld>
            <a:endParaRPr lang="en-US"/>
          </a:p>
        </p:txBody>
      </p:sp>
      <p:grpSp>
        <p:nvGrpSpPr>
          <p:cNvPr id="14" name="Group 13">
            <a:extLst>
              <a:ext uri="{FF2B5EF4-FFF2-40B4-BE49-F238E27FC236}">
                <a16:creationId xmlns:a16="http://schemas.microsoft.com/office/drawing/2014/main" id="{392BFA14-9D21-D061-DF80-295C94E03AFE}"/>
              </a:ext>
            </a:extLst>
          </p:cNvPr>
          <p:cNvGrpSpPr/>
          <p:nvPr/>
        </p:nvGrpSpPr>
        <p:grpSpPr>
          <a:xfrm>
            <a:off x="1025799" y="996161"/>
            <a:ext cx="5797002" cy="5360189"/>
            <a:chOff x="923559" y="1338718"/>
            <a:chExt cx="5315681" cy="4915136"/>
          </a:xfrm>
        </p:grpSpPr>
        <p:pic>
          <p:nvPicPr>
            <p:cNvPr id="21" name="Picture 20">
              <a:extLst>
                <a:ext uri="{FF2B5EF4-FFF2-40B4-BE49-F238E27FC236}">
                  <a16:creationId xmlns:a16="http://schemas.microsoft.com/office/drawing/2014/main" id="{32745929-4E7D-9FF7-CC14-CBA5F0B51FFD}"/>
                </a:ext>
              </a:extLst>
            </p:cNvPr>
            <p:cNvPicPr>
              <a:picLocks noChangeAspect="1"/>
            </p:cNvPicPr>
            <p:nvPr/>
          </p:nvPicPr>
          <p:blipFill>
            <a:blip r:embed="rId3"/>
            <a:stretch>
              <a:fillRect/>
            </a:stretch>
          </p:blipFill>
          <p:spPr>
            <a:xfrm>
              <a:off x="923559" y="6044275"/>
              <a:ext cx="3496163" cy="209579"/>
            </a:xfrm>
            <a:prstGeom prst="rect">
              <a:avLst/>
            </a:prstGeom>
          </p:spPr>
        </p:pic>
        <p:pic>
          <p:nvPicPr>
            <p:cNvPr id="23" name="Picture 22">
              <a:extLst>
                <a:ext uri="{FF2B5EF4-FFF2-40B4-BE49-F238E27FC236}">
                  <a16:creationId xmlns:a16="http://schemas.microsoft.com/office/drawing/2014/main" id="{9DF593AB-9C71-8D91-314F-1A98B428A0A0}"/>
                </a:ext>
              </a:extLst>
            </p:cNvPr>
            <p:cNvPicPr>
              <a:picLocks noChangeAspect="1"/>
            </p:cNvPicPr>
            <p:nvPr/>
          </p:nvPicPr>
          <p:blipFill>
            <a:blip r:embed="rId4"/>
            <a:stretch>
              <a:fillRect/>
            </a:stretch>
          </p:blipFill>
          <p:spPr>
            <a:xfrm>
              <a:off x="923559" y="1338718"/>
              <a:ext cx="5315681" cy="4708747"/>
            </a:xfrm>
            <a:prstGeom prst="rect">
              <a:avLst/>
            </a:prstGeom>
          </p:spPr>
        </p:pic>
      </p:grpSp>
      <p:grpSp>
        <p:nvGrpSpPr>
          <p:cNvPr id="22" name="Group 21">
            <a:extLst>
              <a:ext uri="{FF2B5EF4-FFF2-40B4-BE49-F238E27FC236}">
                <a16:creationId xmlns:a16="http://schemas.microsoft.com/office/drawing/2014/main" id="{8D072A09-0296-F4A9-CD70-2EA978010E71}"/>
              </a:ext>
            </a:extLst>
          </p:cNvPr>
          <p:cNvGrpSpPr/>
          <p:nvPr/>
        </p:nvGrpSpPr>
        <p:grpSpPr>
          <a:xfrm>
            <a:off x="2664544" y="1890566"/>
            <a:ext cx="361949" cy="2318178"/>
            <a:chOff x="4836244" y="1970494"/>
            <a:chExt cx="361949" cy="2318178"/>
          </a:xfrm>
        </p:grpSpPr>
        <p:pic>
          <p:nvPicPr>
            <p:cNvPr id="2050" name="Picture 2" descr="We'll miss you!!!">
              <a:extLst>
                <a:ext uri="{FF2B5EF4-FFF2-40B4-BE49-F238E27FC236}">
                  <a16:creationId xmlns:a16="http://schemas.microsoft.com/office/drawing/2014/main" id="{C80A445A-BB67-E220-BA0C-E1263CD30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701" y="1970494"/>
              <a:ext cx="359492" cy="3714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We'll miss you!!!">
              <a:extLst>
                <a:ext uri="{FF2B5EF4-FFF2-40B4-BE49-F238E27FC236}">
                  <a16:creationId xmlns:a16="http://schemas.microsoft.com/office/drawing/2014/main" id="{7B9997B6-8263-AD91-7B4C-E3B4574A6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8701" y="2487118"/>
              <a:ext cx="359492" cy="3714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We'll miss you!!!">
              <a:extLst>
                <a:ext uri="{FF2B5EF4-FFF2-40B4-BE49-F238E27FC236}">
                  <a16:creationId xmlns:a16="http://schemas.microsoft.com/office/drawing/2014/main" id="{40BA4E7D-D556-8EF5-59C4-710D75CCB9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244" y="3003742"/>
              <a:ext cx="359492" cy="37147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We'll miss you!!!">
              <a:extLst>
                <a:ext uri="{FF2B5EF4-FFF2-40B4-BE49-F238E27FC236}">
                  <a16:creationId xmlns:a16="http://schemas.microsoft.com/office/drawing/2014/main" id="{935BFD66-C9C1-5A51-C07C-EA1D542814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6244" y="3917197"/>
              <a:ext cx="359492" cy="371475"/>
            </a:xfrm>
            <a:prstGeom prst="rect">
              <a:avLst/>
            </a:prstGeom>
            <a:noFill/>
            <a:extLst>
              <a:ext uri="{909E8E84-426E-40DD-AFC4-6F175D3DCCD1}">
                <a14:hiddenFill xmlns:a14="http://schemas.microsoft.com/office/drawing/2010/main">
                  <a:solidFill>
                    <a:srgbClr val="FFFFFF"/>
                  </a:solidFill>
                </a14:hiddenFill>
              </a:ext>
            </a:extLst>
          </p:spPr>
        </p:pic>
      </p:grpSp>
      <p:pic>
        <p:nvPicPr>
          <p:cNvPr id="2052" name="Picture 4" descr="Used 2006 Ferrari F430 F1 Spider For Sale ($97,900) | Marino ...">
            <a:extLst>
              <a:ext uri="{FF2B5EF4-FFF2-40B4-BE49-F238E27FC236}">
                <a16:creationId xmlns:a16="http://schemas.microsoft.com/office/drawing/2014/main" id="{2ECA8BFD-4CD5-5521-958A-D0FD50EE0A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8740" y="996161"/>
            <a:ext cx="4452790" cy="296623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384A8438-4AE1-0D93-D556-CBB259792C01}"/>
              </a:ext>
            </a:extLst>
          </p:cNvPr>
          <p:cNvGrpSpPr/>
          <p:nvPr/>
        </p:nvGrpSpPr>
        <p:grpSpPr>
          <a:xfrm>
            <a:off x="3095625" y="1955050"/>
            <a:ext cx="8082950" cy="2919015"/>
            <a:chOff x="3095625" y="1955050"/>
            <a:chExt cx="8082950" cy="2919015"/>
          </a:xfrm>
        </p:grpSpPr>
        <p:grpSp>
          <p:nvGrpSpPr>
            <p:cNvPr id="29" name="Group 28">
              <a:extLst>
                <a:ext uri="{FF2B5EF4-FFF2-40B4-BE49-F238E27FC236}">
                  <a16:creationId xmlns:a16="http://schemas.microsoft.com/office/drawing/2014/main" id="{EBD5CF5A-290E-0F06-5581-B0CA5DB208BD}"/>
                </a:ext>
              </a:extLst>
            </p:cNvPr>
            <p:cNvGrpSpPr/>
            <p:nvPr/>
          </p:nvGrpSpPr>
          <p:grpSpPr>
            <a:xfrm>
              <a:off x="3095625" y="1955050"/>
              <a:ext cx="1126407" cy="2253694"/>
              <a:chOff x="5267325" y="2034978"/>
              <a:chExt cx="1126407" cy="2253694"/>
            </a:xfrm>
          </p:grpSpPr>
          <p:sp>
            <p:nvSpPr>
              <p:cNvPr id="27" name="TextBox 26">
                <a:extLst>
                  <a:ext uri="{FF2B5EF4-FFF2-40B4-BE49-F238E27FC236}">
                    <a16:creationId xmlns:a16="http://schemas.microsoft.com/office/drawing/2014/main" id="{1A1BF44D-D575-403D-1A99-45D37B92DD53}"/>
                  </a:ext>
                </a:extLst>
              </p:cNvPr>
              <p:cNvSpPr txBox="1"/>
              <p:nvPr/>
            </p:nvSpPr>
            <p:spPr>
              <a:xfrm>
                <a:off x="5384082" y="2746326"/>
                <a:ext cx="1009650"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gn="ctr"/>
                <a:r>
                  <a:rPr lang="en-US" sz="1600" b="1">
                    <a:solidFill>
                      <a:schemeClr val="accent2"/>
                    </a:solidFill>
                  </a:rPr>
                  <a:t>Missing Critical Data </a:t>
                </a:r>
                <a:endParaRPr lang="en-US" sz="1600"/>
              </a:p>
            </p:txBody>
          </p:sp>
          <p:sp>
            <p:nvSpPr>
              <p:cNvPr id="28" name="Right Brace 27">
                <a:extLst>
                  <a:ext uri="{FF2B5EF4-FFF2-40B4-BE49-F238E27FC236}">
                    <a16:creationId xmlns:a16="http://schemas.microsoft.com/office/drawing/2014/main" id="{C14A9CCE-5546-F6F0-3301-66B7DD534E15}"/>
                  </a:ext>
                </a:extLst>
              </p:cNvPr>
              <p:cNvSpPr/>
              <p:nvPr/>
            </p:nvSpPr>
            <p:spPr>
              <a:xfrm>
                <a:off x="5267325" y="2034978"/>
                <a:ext cx="47625" cy="2253694"/>
              </a:xfrm>
              <a:prstGeom prst="rightBrace">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TextBox 29">
              <a:extLst>
                <a:ext uri="{FF2B5EF4-FFF2-40B4-BE49-F238E27FC236}">
                  <a16:creationId xmlns:a16="http://schemas.microsoft.com/office/drawing/2014/main" id="{B8D31D4B-963D-FE7B-834E-170F52E67CEF}"/>
                </a:ext>
              </a:extLst>
            </p:cNvPr>
            <p:cNvSpPr txBox="1"/>
            <p:nvPr/>
          </p:nvSpPr>
          <p:spPr>
            <a:xfrm>
              <a:off x="6930511" y="4043068"/>
              <a:ext cx="4248064" cy="83099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pPr algn="ctr"/>
              <a:r>
                <a:rPr lang="en-US" sz="1600" b="1">
                  <a:solidFill>
                    <a:schemeClr val="accent2"/>
                  </a:solidFill>
                </a:rPr>
                <a:t>All sold cars have no information on their sold price, depreciation value, clocked mileage and deregistration value.</a:t>
              </a:r>
              <a:endParaRPr lang="en-US" sz="1600">
                <a:solidFill>
                  <a:schemeClr val="accent2"/>
                </a:solidFill>
              </a:endParaRPr>
            </a:p>
          </p:txBody>
        </p:sp>
      </p:grpSp>
    </p:spTree>
    <p:extLst>
      <p:ext uri="{BB962C8B-B14F-4D97-AF65-F5344CB8AC3E}">
        <p14:creationId xmlns:p14="http://schemas.microsoft.com/office/powerpoint/2010/main" val="63956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5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20318C-78AD-1A30-BB31-F16B2BCA55EA}"/>
              </a:ext>
            </a:extLst>
          </p:cNvPr>
          <p:cNvSpPr>
            <a:spLocks noGrp="1"/>
          </p:cNvSpPr>
          <p:nvPr>
            <p:ph type="sldNum" sz="quarter" idx="12"/>
          </p:nvPr>
        </p:nvSpPr>
        <p:spPr/>
        <p:txBody>
          <a:bodyPr/>
          <a:lstStyle/>
          <a:p>
            <a:fld id="{B5CEABB6-07DC-46E8-9B57-56EC44A396E5}" type="slidenum">
              <a:rPr lang="en-US" smtClean="0"/>
              <a:pPr/>
              <a:t>39</a:t>
            </a:fld>
            <a:endParaRPr lang="en-US"/>
          </a:p>
        </p:txBody>
      </p:sp>
      <p:sp>
        <p:nvSpPr>
          <p:cNvPr id="14" name="TextBox 13">
            <a:extLst>
              <a:ext uri="{FF2B5EF4-FFF2-40B4-BE49-F238E27FC236}">
                <a16:creationId xmlns:a16="http://schemas.microsoft.com/office/drawing/2014/main" id="{61D5FC0F-9A6C-806E-CA7C-2F41C5BA567D}"/>
              </a:ext>
            </a:extLst>
          </p:cNvPr>
          <p:cNvSpPr txBox="1"/>
          <p:nvPr/>
        </p:nvSpPr>
        <p:spPr>
          <a:xfrm>
            <a:off x="3966730" y="739807"/>
            <a:ext cx="4265932" cy="830997"/>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nchor="t">
            <a:spAutoFit/>
          </a:bodyPr>
          <a:lstStyle/>
          <a:p>
            <a:pPr algn="ctr"/>
            <a:r>
              <a:rPr lang="en-US" sz="1600" b="1">
                <a:solidFill>
                  <a:schemeClr val="accent2"/>
                </a:solidFill>
              </a:rPr>
              <a:t>All sold cars have no information on their sold price, depreciation value, clocked mileage and deregistration value.</a:t>
            </a:r>
            <a:endParaRPr lang="en-US" sz="1600">
              <a:solidFill>
                <a:schemeClr val="accent2"/>
              </a:solidFill>
            </a:endParaRPr>
          </a:p>
        </p:txBody>
      </p:sp>
      <p:grpSp>
        <p:nvGrpSpPr>
          <p:cNvPr id="22" name="Group 21">
            <a:extLst>
              <a:ext uri="{FF2B5EF4-FFF2-40B4-BE49-F238E27FC236}">
                <a16:creationId xmlns:a16="http://schemas.microsoft.com/office/drawing/2014/main" id="{A128D343-0193-5334-D259-5B1B105201BB}"/>
              </a:ext>
            </a:extLst>
          </p:cNvPr>
          <p:cNvGrpSpPr/>
          <p:nvPr/>
        </p:nvGrpSpPr>
        <p:grpSpPr>
          <a:xfrm>
            <a:off x="1630652" y="1570804"/>
            <a:ext cx="4469044" cy="3665534"/>
            <a:chOff x="1630652" y="1570804"/>
            <a:chExt cx="4469044" cy="3665534"/>
          </a:xfrm>
        </p:grpSpPr>
        <p:cxnSp>
          <p:nvCxnSpPr>
            <p:cNvPr id="15" name="Straight Arrow Connector 14">
              <a:extLst>
                <a:ext uri="{FF2B5EF4-FFF2-40B4-BE49-F238E27FC236}">
                  <a16:creationId xmlns:a16="http://schemas.microsoft.com/office/drawing/2014/main" id="{2650621D-C7F4-1FB3-16FE-8C9078CF8619}"/>
                </a:ext>
              </a:extLst>
            </p:cNvPr>
            <p:cNvCxnSpPr>
              <a:cxnSpLocks/>
              <a:stCxn id="14" idx="2"/>
            </p:cNvCxnSpPr>
            <p:nvPr/>
          </p:nvCxnSpPr>
          <p:spPr>
            <a:xfrm flipH="1">
              <a:off x="4146148" y="1570804"/>
              <a:ext cx="1953548" cy="1238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72F1FF11-51DF-4209-E569-AD0AEF9CBC2C}"/>
                </a:ext>
              </a:extLst>
            </p:cNvPr>
            <p:cNvSpPr txBox="1"/>
            <p:nvPr/>
          </p:nvSpPr>
          <p:spPr>
            <a:xfrm>
              <a:off x="2966030" y="1785669"/>
              <a:ext cx="2145139" cy="307777"/>
            </a:xfrm>
            <a:prstGeom prst="rect">
              <a:avLst/>
            </a:prstGeom>
            <a:noFill/>
          </p:spPr>
          <p:txBody>
            <a:bodyPr wrap="none" rtlCol="0">
              <a:spAutoFit/>
            </a:bodyPr>
            <a:lstStyle/>
            <a:p>
              <a:r>
                <a:rPr lang="en-US" sz="1400">
                  <a:solidFill>
                    <a:schemeClr val="accent2"/>
                  </a:solidFill>
                </a:rPr>
                <a:t>Method 1: KNN Imputer</a:t>
              </a:r>
            </a:p>
          </p:txBody>
        </p:sp>
        <p:sp>
          <p:nvSpPr>
            <p:cNvPr id="18" name="TextBox 17">
              <a:extLst>
                <a:ext uri="{FF2B5EF4-FFF2-40B4-BE49-F238E27FC236}">
                  <a16:creationId xmlns:a16="http://schemas.microsoft.com/office/drawing/2014/main" id="{D1629238-B960-0FAD-DDBC-C51556E1C1A8}"/>
                </a:ext>
              </a:extLst>
            </p:cNvPr>
            <p:cNvSpPr txBox="1"/>
            <p:nvPr/>
          </p:nvSpPr>
          <p:spPr>
            <a:xfrm>
              <a:off x="1630652" y="2558682"/>
              <a:ext cx="4236747" cy="26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u="sng">
                  <a:solidFill>
                    <a:schemeClr val="tx1"/>
                  </a:solidFill>
                </a:rPr>
                <a:t>Impute:</a:t>
              </a:r>
            </a:p>
            <a:p>
              <a:pPr marL="342900" indent="-342900">
                <a:buAutoNum type="arabicPeriod"/>
              </a:pPr>
              <a:r>
                <a:rPr lang="en-US" sz="1400" b="1"/>
                <a:t>Depreciation value</a:t>
              </a:r>
            </a:p>
            <a:p>
              <a:pPr marL="342900" indent="-342900">
                <a:buAutoNum type="arabicPeriod"/>
              </a:pPr>
              <a:r>
                <a:rPr lang="en-US" sz="1400" b="1"/>
                <a:t>Mileage</a:t>
              </a:r>
            </a:p>
            <a:p>
              <a:pPr marL="342900" indent="-342900">
                <a:buAutoNum type="arabicPeriod"/>
              </a:pPr>
              <a:r>
                <a:rPr lang="en-US" sz="1400" b="1"/>
                <a:t>Deregistration value</a:t>
              </a:r>
            </a:p>
            <a:p>
              <a:pPr marL="342900" indent="-342900">
                <a:buAutoNum type="arabicPeriod"/>
              </a:pPr>
              <a:endParaRPr lang="en-US" sz="1400" b="1"/>
            </a:p>
            <a:p>
              <a:r>
                <a:rPr lang="en-US" sz="1400" b="1" u="sng">
                  <a:solidFill>
                    <a:schemeClr val="tx1"/>
                  </a:solidFill>
                </a:rPr>
                <a:t>Model development process: </a:t>
              </a:r>
            </a:p>
            <a:p>
              <a:r>
                <a:rPr lang="en-US" sz="1400" b="1"/>
                <a:t>Start with all features included the imputed one.</a:t>
              </a:r>
            </a:p>
            <a:p>
              <a:endParaRPr lang="en-US" sz="1400" b="1"/>
            </a:p>
            <a:p>
              <a:r>
                <a:rPr lang="en-US" sz="1400" b="1" u="sng">
                  <a:solidFill>
                    <a:schemeClr val="tx1"/>
                  </a:solidFill>
                </a:rPr>
                <a:t>Disadvantages and risks:</a:t>
              </a:r>
            </a:p>
            <a:p>
              <a:pPr marL="285750" indent="-285750">
                <a:buFont typeface="Arial" panose="020B0604020202020204" pitchFamily="34" charset="0"/>
                <a:buChar char="•"/>
              </a:pPr>
              <a:r>
                <a:rPr lang="en-US" sz="1400" b="1"/>
                <a:t>Not a model-based approach.</a:t>
              </a:r>
            </a:p>
            <a:p>
              <a:pPr marL="285750" indent="-285750">
                <a:buFont typeface="Arial" panose="020B0604020202020204" pitchFamily="34" charset="0"/>
                <a:buChar char="•"/>
              </a:pPr>
              <a:r>
                <a:rPr lang="en-US" sz="1400" b="1"/>
                <a:t>Higher computing resources.</a:t>
              </a:r>
            </a:p>
            <a:p>
              <a:pPr marL="285750" indent="-285750">
                <a:buFont typeface="Arial" panose="020B0604020202020204" pitchFamily="34" charset="0"/>
                <a:buChar char="•"/>
              </a:pPr>
              <a:r>
                <a:rPr lang="en-US" sz="1400" b="1"/>
                <a:t>More imputation </a:t>
              </a:r>
              <a:r>
                <a:rPr lang="en-US" sz="1400" b="1">
                  <a:sym typeface="Wingdings" panose="05000000000000000000" pitchFamily="2" charset="2"/>
                </a:rPr>
                <a:t> Affect integrity of model</a:t>
              </a:r>
              <a:endParaRPr lang="en-US" sz="1400" b="1" u="sng"/>
            </a:p>
          </p:txBody>
        </p:sp>
      </p:grpSp>
      <p:grpSp>
        <p:nvGrpSpPr>
          <p:cNvPr id="21" name="Group 20">
            <a:extLst>
              <a:ext uri="{FF2B5EF4-FFF2-40B4-BE49-F238E27FC236}">
                <a16:creationId xmlns:a16="http://schemas.microsoft.com/office/drawing/2014/main" id="{EE450FBE-BD7C-C81E-C4F2-CF9D7961633A}"/>
              </a:ext>
            </a:extLst>
          </p:cNvPr>
          <p:cNvGrpSpPr/>
          <p:nvPr/>
        </p:nvGrpSpPr>
        <p:grpSpPr>
          <a:xfrm>
            <a:off x="6099696" y="1570804"/>
            <a:ext cx="4461652" cy="3665534"/>
            <a:chOff x="6099696" y="1570804"/>
            <a:chExt cx="4461652" cy="3665534"/>
          </a:xfrm>
        </p:grpSpPr>
        <p:cxnSp>
          <p:nvCxnSpPr>
            <p:cNvPr id="16" name="Straight Arrow Connector 15">
              <a:extLst>
                <a:ext uri="{FF2B5EF4-FFF2-40B4-BE49-F238E27FC236}">
                  <a16:creationId xmlns:a16="http://schemas.microsoft.com/office/drawing/2014/main" id="{8F2B0A52-2D30-F7F4-136C-10E3CF522A8A}"/>
                </a:ext>
              </a:extLst>
            </p:cNvPr>
            <p:cNvCxnSpPr>
              <a:cxnSpLocks/>
              <a:stCxn id="14" idx="2"/>
            </p:cNvCxnSpPr>
            <p:nvPr/>
          </p:nvCxnSpPr>
          <p:spPr>
            <a:xfrm>
              <a:off x="6099696" y="1570804"/>
              <a:ext cx="1597719" cy="123825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TextBox 18">
              <a:extLst>
                <a:ext uri="{FF2B5EF4-FFF2-40B4-BE49-F238E27FC236}">
                  <a16:creationId xmlns:a16="http://schemas.microsoft.com/office/drawing/2014/main" id="{1B98BF59-0AD3-1B36-7DAA-77A55C010A95}"/>
                </a:ext>
              </a:extLst>
            </p:cNvPr>
            <p:cNvSpPr txBox="1"/>
            <p:nvPr/>
          </p:nvSpPr>
          <p:spPr>
            <a:xfrm>
              <a:off x="7239319" y="1785669"/>
              <a:ext cx="2221827" cy="307777"/>
            </a:xfrm>
            <a:prstGeom prst="rect">
              <a:avLst/>
            </a:prstGeom>
            <a:noFill/>
          </p:spPr>
          <p:txBody>
            <a:bodyPr wrap="none" rtlCol="0">
              <a:spAutoFit/>
            </a:bodyPr>
            <a:lstStyle/>
            <a:p>
              <a:r>
                <a:rPr lang="en-US" sz="1400">
                  <a:solidFill>
                    <a:schemeClr val="accent2"/>
                  </a:solidFill>
                </a:rPr>
                <a:t>Method 2: Drop Features</a:t>
              </a:r>
            </a:p>
          </p:txBody>
        </p:sp>
        <p:sp>
          <p:nvSpPr>
            <p:cNvPr id="20" name="TextBox 19">
              <a:extLst>
                <a:ext uri="{FF2B5EF4-FFF2-40B4-BE49-F238E27FC236}">
                  <a16:creationId xmlns:a16="http://schemas.microsoft.com/office/drawing/2014/main" id="{FA576AC8-5B94-6F99-4CB8-C6BCF1EA7CE0}"/>
                </a:ext>
              </a:extLst>
            </p:cNvPr>
            <p:cNvSpPr txBox="1"/>
            <p:nvPr/>
          </p:nvSpPr>
          <p:spPr>
            <a:xfrm>
              <a:off x="6324601" y="2558682"/>
              <a:ext cx="4236747" cy="26776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400" b="1" u="sng">
                  <a:solidFill>
                    <a:schemeClr val="tx1"/>
                  </a:solidFill>
                </a:rPr>
                <a:t>Drop:</a:t>
              </a:r>
            </a:p>
            <a:p>
              <a:pPr marL="342900" indent="-342900">
                <a:buAutoNum type="arabicPeriod"/>
              </a:pPr>
              <a:r>
                <a:rPr lang="en-US" sz="1400" b="1"/>
                <a:t>Depreciation value</a:t>
              </a:r>
            </a:p>
            <a:p>
              <a:pPr marL="342900" indent="-342900">
                <a:buAutoNum type="arabicPeriod"/>
              </a:pPr>
              <a:r>
                <a:rPr lang="en-US" sz="1400" b="1"/>
                <a:t>Mileage</a:t>
              </a:r>
            </a:p>
            <a:p>
              <a:pPr marL="342900" indent="-342900">
                <a:buAutoNum type="arabicPeriod"/>
              </a:pPr>
              <a:r>
                <a:rPr lang="en-US" sz="1400" b="1"/>
                <a:t>Deregistration value</a:t>
              </a:r>
            </a:p>
            <a:p>
              <a:pPr marL="342900" indent="-342900">
                <a:buAutoNum type="arabicPeriod"/>
              </a:pPr>
              <a:endParaRPr lang="en-US" sz="1400" b="1"/>
            </a:p>
            <a:p>
              <a:r>
                <a:rPr lang="en-US" sz="1400" b="1" u="sng">
                  <a:solidFill>
                    <a:schemeClr val="tx1"/>
                  </a:solidFill>
                </a:rPr>
                <a:t>Model development process: </a:t>
              </a:r>
            </a:p>
            <a:p>
              <a:r>
                <a:rPr lang="en-US" sz="1400" b="1"/>
                <a:t>Start with remaining features.</a:t>
              </a:r>
            </a:p>
            <a:p>
              <a:endParaRPr lang="en-US" sz="1400" b="1"/>
            </a:p>
            <a:p>
              <a:r>
                <a:rPr lang="en-US" sz="1400" b="1" u="sng">
                  <a:solidFill>
                    <a:schemeClr val="tx1"/>
                  </a:solidFill>
                </a:rPr>
                <a:t>Disadvantages and risks:</a:t>
              </a:r>
            </a:p>
            <a:p>
              <a:pPr marL="285750" indent="-285750">
                <a:buFont typeface="Arial" panose="020B0604020202020204" pitchFamily="34" charset="0"/>
                <a:buChar char="•"/>
              </a:pPr>
              <a:r>
                <a:rPr lang="en-US" sz="1400" b="1"/>
                <a:t>Minimal processing resources.</a:t>
              </a:r>
            </a:p>
            <a:p>
              <a:pPr marL="285750" indent="-285750">
                <a:buFont typeface="Arial" panose="020B0604020202020204" pitchFamily="34" charset="0"/>
                <a:buChar char="•"/>
              </a:pPr>
              <a:r>
                <a:rPr lang="en-US" sz="1400" b="1"/>
                <a:t>Minimal risks. </a:t>
              </a:r>
            </a:p>
            <a:p>
              <a:pPr marL="285750" indent="-285750">
                <a:buFont typeface="Arial" panose="020B0604020202020204" pitchFamily="34" charset="0"/>
                <a:buChar char="•"/>
              </a:pPr>
              <a:r>
                <a:rPr lang="en-US" sz="1400" b="1"/>
                <a:t>Predict with high accuracy.</a:t>
              </a:r>
              <a:endParaRPr lang="en-US" sz="1400" b="1" u="sng"/>
            </a:p>
          </p:txBody>
        </p:sp>
      </p:grpSp>
      <p:sp>
        <p:nvSpPr>
          <p:cNvPr id="24" name="Rectangle 23">
            <a:extLst>
              <a:ext uri="{FF2B5EF4-FFF2-40B4-BE49-F238E27FC236}">
                <a16:creationId xmlns:a16="http://schemas.microsoft.com/office/drawing/2014/main" id="{3A54D783-5CBE-3E15-6026-B4BE341DBD88}"/>
              </a:ext>
            </a:extLst>
          </p:cNvPr>
          <p:cNvSpPr/>
          <p:nvPr/>
        </p:nvSpPr>
        <p:spPr>
          <a:xfrm>
            <a:off x="1630652" y="1567591"/>
            <a:ext cx="4236747" cy="4659837"/>
          </a:xfrm>
          <a:prstGeom prst="rect">
            <a:avLst/>
          </a:prstGeom>
          <a:solidFill>
            <a:srgbClr val="FFFFFF">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5612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lstStyle/>
          <a:p>
            <a:r>
              <a:rPr lang="en-SG"/>
              <a:t>1. Introduction</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2911185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ED768-DF11-B59B-2C9D-948F5018E23D}"/>
              </a:ext>
            </a:extLst>
          </p:cNvPr>
          <p:cNvSpPr>
            <a:spLocks noGrp="1"/>
          </p:cNvSpPr>
          <p:nvPr>
            <p:ph type="title"/>
          </p:nvPr>
        </p:nvSpPr>
        <p:spPr>
          <a:xfrm>
            <a:off x="936655" y="136525"/>
            <a:ext cx="10318690" cy="1015365"/>
          </a:xfrm>
        </p:spPr>
        <p:txBody>
          <a:bodyPr/>
          <a:lstStyle/>
          <a:p>
            <a:r>
              <a:rPr lang="en-US"/>
              <a:t>MAIN FEATURES</a:t>
            </a:r>
          </a:p>
        </p:txBody>
      </p:sp>
      <p:sp>
        <p:nvSpPr>
          <p:cNvPr id="4" name="Slide Number Placeholder 3">
            <a:extLst>
              <a:ext uri="{FF2B5EF4-FFF2-40B4-BE49-F238E27FC236}">
                <a16:creationId xmlns:a16="http://schemas.microsoft.com/office/drawing/2014/main" id="{6DB0340C-06E1-4E41-3E82-7AA434BCF1F7}"/>
              </a:ext>
            </a:extLst>
          </p:cNvPr>
          <p:cNvSpPr>
            <a:spLocks noGrp="1"/>
          </p:cNvSpPr>
          <p:nvPr>
            <p:ph type="sldNum" sz="quarter" idx="12"/>
          </p:nvPr>
        </p:nvSpPr>
        <p:spPr/>
        <p:txBody>
          <a:bodyPr/>
          <a:lstStyle/>
          <a:p>
            <a:fld id="{B5CEABB6-07DC-46E8-9B57-56EC44A396E5}" type="slidenum">
              <a:rPr lang="en-US" smtClean="0"/>
              <a:pPr/>
              <a:t>40</a:t>
            </a:fld>
            <a:endParaRPr lang="en-US"/>
          </a:p>
        </p:txBody>
      </p:sp>
      <p:sp>
        <p:nvSpPr>
          <p:cNvPr id="7" name="Rectangle 6">
            <a:extLst>
              <a:ext uri="{FF2B5EF4-FFF2-40B4-BE49-F238E27FC236}">
                <a16:creationId xmlns:a16="http://schemas.microsoft.com/office/drawing/2014/main" id="{715EB82A-E368-17DB-D70F-C1A2239C767D}"/>
              </a:ext>
              <a:ext uri="{C183D7F6-B498-43B3-948B-1728B52AA6E4}">
                <adec:decorative xmlns:adec="http://schemas.microsoft.com/office/drawing/2017/decorative" val="1"/>
              </a:ext>
            </a:extLst>
          </p:cNvPr>
          <p:cNvSpPr/>
          <p:nvPr/>
        </p:nvSpPr>
        <p:spPr>
          <a:xfrm>
            <a:off x="1944933" y="909424"/>
            <a:ext cx="2083370" cy="24980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BBE36A7-A5BB-35EC-3F3E-966358A98548}"/>
              </a:ext>
              <a:ext uri="{C183D7F6-B498-43B3-948B-1728B52AA6E4}">
                <adec:decorative xmlns:adec="http://schemas.microsoft.com/office/drawing/2017/decorative" val="1"/>
              </a:ext>
            </a:extLst>
          </p:cNvPr>
          <p:cNvSpPr/>
          <p:nvPr/>
        </p:nvSpPr>
        <p:spPr>
          <a:xfrm>
            <a:off x="4945844" y="930906"/>
            <a:ext cx="2083370" cy="24980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91CD33-2214-F500-E3FF-E052FD58FD58}"/>
              </a:ext>
              <a:ext uri="{C183D7F6-B498-43B3-948B-1728B52AA6E4}">
                <adec:decorative xmlns:adec="http://schemas.microsoft.com/office/drawing/2017/decorative" val="1"/>
              </a:ext>
            </a:extLst>
          </p:cNvPr>
          <p:cNvSpPr/>
          <p:nvPr/>
        </p:nvSpPr>
        <p:spPr>
          <a:xfrm>
            <a:off x="7996112" y="909424"/>
            <a:ext cx="2083370" cy="2498094"/>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7995A5-AF76-C263-27AD-4D6B278C2790}"/>
              </a:ext>
            </a:extLst>
          </p:cNvPr>
          <p:cNvSpPr txBox="1"/>
          <p:nvPr/>
        </p:nvSpPr>
        <p:spPr>
          <a:xfrm>
            <a:off x="1714279" y="2658726"/>
            <a:ext cx="2500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ZA" sz="1200"/>
              <a:t>Additional Registration Fee</a:t>
            </a:r>
            <a:endParaRPr lang="en-US" sz="1600"/>
          </a:p>
          <a:p>
            <a:pPr algn="ctr"/>
            <a:r>
              <a:rPr lang="en-ZA" sz="1200"/>
              <a:t>(</a:t>
            </a:r>
            <a:r>
              <a:rPr lang="en-ZA" sz="1200" err="1"/>
              <a:t>arf</a:t>
            </a:r>
            <a:r>
              <a:rPr lang="en-ZA" sz="1200"/>
              <a:t>)</a:t>
            </a:r>
            <a:endParaRPr lang="en-US" sz="1600"/>
          </a:p>
        </p:txBody>
      </p:sp>
      <p:sp>
        <p:nvSpPr>
          <p:cNvPr id="16" name="TextBox 15">
            <a:extLst>
              <a:ext uri="{FF2B5EF4-FFF2-40B4-BE49-F238E27FC236}">
                <a16:creationId xmlns:a16="http://schemas.microsoft.com/office/drawing/2014/main" id="{15C4501D-5B20-69AB-A48E-F7736BA668EB}"/>
              </a:ext>
            </a:extLst>
          </p:cNvPr>
          <p:cNvSpPr txBox="1"/>
          <p:nvPr/>
        </p:nvSpPr>
        <p:spPr>
          <a:xfrm>
            <a:off x="4683791" y="2629406"/>
            <a:ext cx="2500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ZA" sz="1200"/>
              <a:t>Registration Date</a:t>
            </a:r>
            <a:endParaRPr lang="en-US" sz="1600"/>
          </a:p>
          <a:p>
            <a:pPr algn="ctr"/>
            <a:r>
              <a:rPr lang="en-ZA" sz="1200"/>
              <a:t>(</a:t>
            </a:r>
            <a:r>
              <a:rPr lang="en-ZA" sz="1200" err="1"/>
              <a:t>registration_date</a:t>
            </a:r>
            <a:r>
              <a:rPr lang="en-ZA" sz="1200"/>
              <a:t>)</a:t>
            </a:r>
            <a:endParaRPr lang="en-US" sz="1600"/>
          </a:p>
        </p:txBody>
      </p:sp>
      <p:sp>
        <p:nvSpPr>
          <p:cNvPr id="18" name="TextBox 17">
            <a:extLst>
              <a:ext uri="{FF2B5EF4-FFF2-40B4-BE49-F238E27FC236}">
                <a16:creationId xmlns:a16="http://schemas.microsoft.com/office/drawing/2014/main" id="{190612A0-594B-147A-E40E-2C06276163C6}"/>
              </a:ext>
            </a:extLst>
          </p:cNvPr>
          <p:cNvSpPr txBox="1"/>
          <p:nvPr/>
        </p:nvSpPr>
        <p:spPr>
          <a:xfrm>
            <a:off x="7767511" y="2629161"/>
            <a:ext cx="250004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ZA" sz="1200"/>
              <a:t>Horsepower</a:t>
            </a:r>
            <a:endParaRPr lang="en-US" sz="1600"/>
          </a:p>
          <a:p>
            <a:pPr algn="ctr"/>
            <a:r>
              <a:rPr lang="en-ZA" sz="1200"/>
              <a:t>(power)</a:t>
            </a:r>
            <a:endParaRPr lang="en-US" sz="1600"/>
          </a:p>
        </p:txBody>
      </p:sp>
      <p:pic>
        <p:nvPicPr>
          <p:cNvPr id="20" name="Picture 11">
            <a:extLst>
              <a:ext uri="{FF2B5EF4-FFF2-40B4-BE49-F238E27FC236}">
                <a16:creationId xmlns:a16="http://schemas.microsoft.com/office/drawing/2014/main" id="{5C39118E-5AD6-E6B2-2B61-E2050D639296}"/>
              </a:ext>
            </a:extLst>
          </p:cNvPr>
          <p:cNvPicPr>
            <a:picLocks noChangeAspect="1"/>
          </p:cNvPicPr>
          <p:nvPr/>
        </p:nvPicPr>
        <p:blipFill>
          <a:blip r:embed="rId3"/>
          <a:stretch>
            <a:fillRect/>
          </a:stretch>
        </p:blipFill>
        <p:spPr>
          <a:xfrm>
            <a:off x="1773483" y="1055726"/>
            <a:ext cx="2387195" cy="1345510"/>
          </a:xfrm>
          <a:prstGeom prst="rect">
            <a:avLst/>
          </a:prstGeom>
        </p:spPr>
      </p:pic>
      <p:pic>
        <p:nvPicPr>
          <p:cNvPr id="22" name="Picture 14">
            <a:extLst>
              <a:ext uri="{FF2B5EF4-FFF2-40B4-BE49-F238E27FC236}">
                <a16:creationId xmlns:a16="http://schemas.microsoft.com/office/drawing/2014/main" id="{BF0BB121-9EB3-184B-4EEE-7BFD65229494}"/>
              </a:ext>
            </a:extLst>
          </p:cNvPr>
          <p:cNvPicPr>
            <a:picLocks noChangeAspect="1"/>
          </p:cNvPicPr>
          <p:nvPr/>
        </p:nvPicPr>
        <p:blipFill>
          <a:blip r:embed="rId4"/>
          <a:stretch>
            <a:fillRect/>
          </a:stretch>
        </p:blipFill>
        <p:spPr>
          <a:xfrm>
            <a:off x="4650569" y="979524"/>
            <a:ext cx="2621574" cy="1484401"/>
          </a:xfrm>
          <a:prstGeom prst="rect">
            <a:avLst/>
          </a:prstGeom>
        </p:spPr>
      </p:pic>
      <p:pic>
        <p:nvPicPr>
          <p:cNvPr id="24" name="Picture 21" descr="A picture containing logo&#10;&#10;Description automatically generated">
            <a:extLst>
              <a:ext uri="{FF2B5EF4-FFF2-40B4-BE49-F238E27FC236}">
                <a16:creationId xmlns:a16="http://schemas.microsoft.com/office/drawing/2014/main" id="{743140CF-5DA5-2F3E-2469-BC50416E5EDD}"/>
              </a:ext>
            </a:extLst>
          </p:cNvPr>
          <p:cNvPicPr>
            <a:picLocks noChangeAspect="1"/>
          </p:cNvPicPr>
          <p:nvPr/>
        </p:nvPicPr>
        <p:blipFill>
          <a:blip r:embed="rId5"/>
          <a:stretch>
            <a:fillRect/>
          </a:stretch>
        </p:blipFill>
        <p:spPr>
          <a:xfrm>
            <a:off x="7334125" y="784262"/>
            <a:ext cx="3289988" cy="1840310"/>
          </a:xfrm>
          <a:prstGeom prst="rect">
            <a:avLst/>
          </a:prstGeom>
        </p:spPr>
      </p:pic>
      <p:sp>
        <p:nvSpPr>
          <p:cNvPr id="5" name="Title 1">
            <a:extLst>
              <a:ext uri="{FF2B5EF4-FFF2-40B4-BE49-F238E27FC236}">
                <a16:creationId xmlns:a16="http://schemas.microsoft.com/office/drawing/2014/main" id="{38C4E84F-30F4-5E5C-7F1F-9367BA520E41}"/>
              </a:ext>
            </a:extLst>
          </p:cNvPr>
          <p:cNvSpPr txBox="1">
            <a:spLocks/>
          </p:cNvSpPr>
          <p:nvPr/>
        </p:nvSpPr>
        <p:spPr>
          <a:xfrm>
            <a:off x="936655" y="3545795"/>
            <a:ext cx="10318690" cy="804183"/>
          </a:xfrm>
          <a:prstGeom prst="rect">
            <a:avLst/>
          </a:prstGeom>
          <a:noFill/>
        </p:spPr>
        <p:txBody>
          <a:bodyPr vert="horz" lIns="91440" tIns="45720" rIns="91440" bIns="45720" rtlCol="0" anchor="ctr">
            <a:normAutofit/>
          </a:bodyPr>
          <a:lstStyle>
            <a:lvl1pPr algn="ctr"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r>
              <a:rPr lang="en-US"/>
              <a:t>Model Performance</a:t>
            </a:r>
          </a:p>
        </p:txBody>
      </p:sp>
      <p:graphicFrame>
        <p:nvGraphicFramePr>
          <p:cNvPr id="6" name="Table 14">
            <a:extLst>
              <a:ext uri="{FF2B5EF4-FFF2-40B4-BE49-F238E27FC236}">
                <a16:creationId xmlns:a16="http://schemas.microsoft.com/office/drawing/2014/main" id="{2FABF745-119A-9363-BA78-8BFE65F1F4A3}"/>
              </a:ext>
            </a:extLst>
          </p:cNvPr>
          <p:cNvGraphicFramePr>
            <a:graphicFrameLocks noGrp="1"/>
          </p:cNvGraphicFramePr>
          <p:nvPr>
            <p:extLst>
              <p:ext uri="{D42A27DB-BD31-4B8C-83A1-F6EECF244321}">
                <p14:modId xmlns:p14="http://schemas.microsoft.com/office/powerpoint/2010/main" val="3464450767"/>
              </p:ext>
            </p:extLst>
          </p:nvPr>
        </p:nvGraphicFramePr>
        <p:xfrm>
          <a:off x="2568832" y="4217008"/>
          <a:ext cx="7054335" cy="2042160"/>
        </p:xfrm>
        <a:graphic>
          <a:graphicData uri="http://schemas.openxmlformats.org/drawingml/2006/table">
            <a:tbl>
              <a:tblPr firstRow="1" bandRow="1">
                <a:tableStyleId>{5C22544A-7EE6-4342-B048-85BDC9FD1C3A}</a:tableStyleId>
              </a:tblPr>
              <a:tblGrid>
                <a:gridCol w="2351445">
                  <a:extLst>
                    <a:ext uri="{9D8B030D-6E8A-4147-A177-3AD203B41FA5}">
                      <a16:colId xmlns:a16="http://schemas.microsoft.com/office/drawing/2014/main" val="1802868515"/>
                    </a:ext>
                  </a:extLst>
                </a:gridCol>
                <a:gridCol w="2351445">
                  <a:extLst>
                    <a:ext uri="{9D8B030D-6E8A-4147-A177-3AD203B41FA5}">
                      <a16:colId xmlns:a16="http://schemas.microsoft.com/office/drawing/2014/main" val="222330104"/>
                    </a:ext>
                  </a:extLst>
                </a:gridCol>
                <a:gridCol w="2351445">
                  <a:extLst>
                    <a:ext uri="{9D8B030D-6E8A-4147-A177-3AD203B41FA5}">
                      <a16:colId xmlns:a16="http://schemas.microsoft.com/office/drawing/2014/main" val="163251936"/>
                    </a:ext>
                  </a:extLst>
                </a:gridCol>
              </a:tblGrid>
              <a:tr h="305521">
                <a:tc>
                  <a:txBody>
                    <a:bodyPr/>
                    <a:lstStyle/>
                    <a:p>
                      <a:r>
                        <a:rPr lang="en-US" sz="1600"/>
                        <a:t>Metrics</a:t>
                      </a:r>
                    </a:p>
                  </a:txBody>
                  <a:tcPr/>
                </a:tc>
                <a:tc>
                  <a:txBody>
                    <a:bodyPr/>
                    <a:lstStyle/>
                    <a:p>
                      <a:pPr algn="ctr"/>
                      <a:r>
                        <a:rPr lang="en-US" sz="1600"/>
                        <a:t>Training Data</a:t>
                      </a:r>
                    </a:p>
                  </a:txBody>
                  <a:tcPr/>
                </a:tc>
                <a:tc>
                  <a:txBody>
                    <a:bodyPr/>
                    <a:lstStyle/>
                    <a:p>
                      <a:pPr algn="ctr"/>
                      <a:r>
                        <a:rPr lang="en-US" sz="1600"/>
                        <a:t>Test Data</a:t>
                      </a:r>
                    </a:p>
                  </a:txBody>
                  <a:tcPr/>
                </a:tc>
                <a:extLst>
                  <a:ext uri="{0D108BD9-81ED-4DB2-BD59-A6C34878D82A}">
                    <a16:rowId xmlns:a16="http://schemas.microsoft.com/office/drawing/2014/main" val="4025353530"/>
                  </a:ext>
                </a:extLst>
              </a:tr>
              <a:tr h="249972">
                <a:tc>
                  <a:txBody>
                    <a:bodyPr/>
                    <a:lstStyle/>
                    <a:p>
                      <a:r>
                        <a:rPr lang="en-US" sz="1200"/>
                        <a:t>Mean</a:t>
                      </a:r>
                    </a:p>
                  </a:txBody>
                  <a:tcPr/>
                </a:tc>
                <a:tc>
                  <a:txBody>
                    <a:bodyPr/>
                    <a:lstStyle/>
                    <a:p>
                      <a:pPr algn="ctr"/>
                      <a:r>
                        <a:rPr lang="en-US" sz="1200"/>
                        <a:t>132284.26</a:t>
                      </a:r>
                    </a:p>
                  </a:txBody>
                  <a:tcPr/>
                </a:tc>
                <a:tc>
                  <a:txBody>
                    <a:bodyPr/>
                    <a:lstStyle/>
                    <a:p>
                      <a:pPr algn="ctr"/>
                      <a:r>
                        <a:rPr lang="en-US" sz="1200"/>
                        <a:t>135577.08</a:t>
                      </a:r>
                    </a:p>
                  </a:txBody>
                  <a:tcPr/>
                </a:tc>
                <a:extLst>
                  <a:ext uri="{0D108BD9-81ED-4DB2-BD59-A6C34878D82A}">
                    <a16:rowId xmlns:a16="http://schemas.microsoft.com/office/drawing/2014/main" val="1750070321"/>
                  </a:ext>
                </a:extLst>
              </a:tr>
              <a:tr h="249972">
                <a:tc>
                  <a:txBody>
                    <a:bodyPr/>
                    <a:lstStyle/>
                    <a:p>
                      <a:r>
                        <a:rPr lang="en-US" sz="1200"/>
                        <a:t>Std Dev</a:t>
                      </a:r>
                    </a:p>
                  </a:txBody>
                  <a:tcPr/>
                </a:tc>
                <a:tc>
                  <a:txBody>
                    <a:bodyPr/>
                    <a:lstStyle/>
                    <a:p>
                      <a:pPr algn="ctr"/>
                      <a:r>
                        <a:rPr lang="en-US" sz="1200"/>
                        <a:t>142217.11</a:t>
                      </a:r>
                    </a:p>
                  </a:txBody>
                  <a:tcPr/>
                </a:tc>
                <a:tc>
                  <a:txBody>
                    <a:bodyPr/>
                    <a:lstStyle/>
                    <a:p>
                      <a:pPr algn="ctr"/>
                      <a:r>
                        <a:rPr lang="en-US" sz="1200"/>
                        <a:t>155502.79</a:t>
                      </a:r>
                    </a:p>
                  </a:txBody>
                  <a:tcPr/>
                </a:tc>
                <a:extLst>
                  <a:ext uri="{0D108BD9-81ED-4DB2-BD59-A6C34878D82A}">
                    <a16:rowId xmlns:a16="http://schemas.microsoft.com/office/drawing/2014/main" val="3164550800"/>
                  </a:ext>
                </a:extLst>
              </a:tr>
              <a:tr h="249972">
                <a:tc>
                  <a:txBody>
                    <a:bodyPr/>
                    <a:lstStyle/>
                    <a:p>
                      <a:r>
                        <a:rPr lang="en-US" sz="1200"/>
                        <a:t>Min</a:t>
                      </a:r>
                    </a:p>
                  </a:txBody>
                  <a:tcPr/>
                </a:tc>
                <a:tc>
                  <a:txBody>
                    <a:bodyPr/>
                    <a:lstStyle/>
                    <a:p>
                      <a:pPr algn="ctr"/>
                      <a:r>
                        <a:rPr lang="en-US" sz="1200"/>
                        <a:t>3388.00</a:t>
                      </a:r>
                    </a:p>
                  </a:txBody>
                  <a:tcPr/>
                </a:tc>
                <a:tc>
                  <a:txBody>
                    <a:bodyPr/>
                    <a:lstStyle/>
                    <a:p>
                      <a:pPr algn="ctr"/>
                      <a:r>
                        <a:rPr lang="en-US" sz="1200"/>
                        <a:t>4988.00</a:t>
                      </a:r>
                    </a:p>
                  </a:txBody>
                  <a:tcPr/>
                </a:tc>
                <a:extLst>
                  <a:ext uri="{0D108BD9-81ED-4DB2-BD59-A6C34878D82A}">
                    <a16:rowId xmlns:a16="http://schemas.microsoft.com/office/drawing/2014/main" val="4206061997"/>
                  </a:ext>
                </a:extLst>
              </a:tr>
              <a:tr h="249972">
                <a:tc>
                  <a:txBody>
                    <a:bodyPr/>
                    <a:lstStyle/>
                    <a:p>
                      <a:r>
                        <a:rPr lang="en-US" sz="1200"/>
                        <a:t>Max</a:t>
                      </a:r>
                    </a:p>
                  </a:txBody>
                  <a:tcPr/>
                </a:tc>
                <a:tc>
                  <a:txBody>
                    <a:bodyPr/>
                    <a:lstStyle/>
                    <a:p>
                      <a:pPr algn="ctr"/>
                      <a:r>
                        <a:rPr lang="en-US" sz="1200"/>
                        <a:t>1888888.00</a:t>
                      </a:r>
                    </a:p>
                  </a:txBody>
                  <a:tcPr/>
                </a:tc>
                <a:tc>
                  <a:txBody>
                    <a:bodyPr/>
                    <a:lstStyle/>
                    <a:p>
                      <a:pPr algn="ctr"/>
                      <a:r>
                        <a:rPr lang="en-US" sz="1200"/>
                        <a:t>2588000.00</a:t>
                      </a:r>
                    </a:p>
                  </a:txBody>
                  <a:tcPr/>
                </a:tc>
                <a:extLst>
                  <a:ext uri="{0D108BD9-81ED-4DB2-BD59-A6C34878D82A}">
                    <a16:rowId xmlns:a16="http://schemas.microsoft.com/office/drawing/2014/main" val="1017039054"/>
                  </a:ext>
                </a:extLst>
              </a:tr>
              <a:tr h="249972">
                <a:tc>
                  <a:txBody>
                    <a:bodyPr/>
                    <a:lstStyle/>
                    <a:p>
                      <a:r>
                        <a:rPr lang="en-US" sz="1200"/>
                        <a:t>RMSE</a:t>
                      </a:r>
                    </a:p>
                  </a:txBody>
                  <a:tcPr/>
                </a:tc>
                <a:tc>
                  <a:txBody>
                    <a:bodyPr/>
                    <a:lstStyle/>
                    <a:p>
                      <a:pPr algn="ctr"/>
                      <a:r>
                        <a:rPr lang="en-US" sz="1200"/>
                        <a:t>38010.51</a:t>
                      </a:r>
                    </a:p>
                  </a:txBody>
                  <a:tcPr/>
                </a:tc>
                <a:tc>
                  <a:txBody>
                    <a:bodyPr/>
                    <a:lstStyle/>
                    <a:p>
                      <a:pPr algn="ctr"/>
                      <a:r>
                        <a:rPr lang="en-US" sz="1200"/>
                        <a:t>42583.76</a:t>
                      </a:r>
                    </a:p>
                  </a:txBody>
                  <a:tcPr/>
                </a:tc>
                <a:extLst>
                  <a:ext uri="{0D108BD9-81ED-4DB2-BD59-A6C34878D82A}">
                    <a16:rowId xmlns:a16="http://schemas.microsoft.com/office/drawing/2014/main" val="463561109"/>
                  </a:ext>
                </a:extLst>
              </a:tr>
              <a:tr h="303706">
                <a:tc>
                  <a:txBody>
                    <a:bodyPr/>
                    <a:lstStyle/>
                    <a:p>
                      <a:r>
                        <a:rPr lang="en-US" sz="1600" b="1"/>
                        <a:t>R2</a:t>
                      </a:r>
                    </a:p>
                  </a:txBody>
                  <a:tcPr/>
                </a:tc>
                <a:tc>
                  <a:txBody>
                    <a:bodyPr/>
                    <a:lstStyle/>
                    <a:p>
                      <a:pPr algn="ctr"/>
                      <a:r>
                        <a:rPr lang="en-US" sz="1600" b="1"/>
                        <a:t>92.85</a:t>
                      </a:r>
                    </a:p>
                  </a:txBody>
                  <a:tcPr/>
                </a:tc>
                <a:tc>
                  <a:txBody>
                    <a:bodyPr/>
                    <a:lstStyle/>
                    <a:p>
                      <a:pPr algn="ctr"/>
                      <a:r>
                        <a:rPr lang="en-US" sz="1600" b="1"/>
                        <a:t>92.49</a:t>
                      </a:r>
                    </a:p>
                  </a:txBody>
                  <a:tcPr/>
                </a:tc>
                <a:extLst>
                  <a:ext uri="{0D108BD9-81ED-4DB2-BD59-A6C34878D82A}">
                    <a16:rowId xmlns:a16="http://schemas.microsoft.com/office/drawing/2014/main" val="4090222559"/>
                  </a:ext>
                </a:extLst>
              </a:tr>
            </a:tbl>
          </a:graphicData>
        </a:graphic>
      </p:graphicFrame>
    </p:spTree>
    <p:extLst>
      <p:ext uri="{BB962C8B-B14F-4D97-AF65-F5344CB8AC3E}">
        <p14:creationId xmlns:p14="http://schemas.microsoft.com/office/powerpoint/2010/main" val="4043147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6. Actionable Insights</a:t>
            </a:r>
          </a:p>
        </p:txBody>
      </p:sp>
    </p:spTree>
    <p:extLst>
      <p:ext uri="{BB962C8B-B14F-4D97-AF65-F5344CB8AC3E}">
        <p14:creationId xmlns:p14="http://schemas.microsoft.com/office/powerpoint/2010/main" val="733165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444060"/>
            <a:ext cx="5486400" cy="1325563"/>
          </a:xfrm>
        </p:spPr>
        <p:txBody>
          <a:bodyPr>
            <a:normAutofit/>
          </a:bodyPr>
          <a:lstStyle/>
          <a:p>
            <a:r>
              <a:rPr lang="en-US"/>
              <a:t>Actionable insights</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42</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098127" y="1714974"/>
            <a:ext cx="5145740" cy="4668766"/>
          </a:xfrm>
        </p:spPr>
        <p:txBody>
          <a:bodyPr vert="horz" lIns="91440" tIns="45720" rIns="91440" bIns="45720" rtlCol="0" anchor="t">
            <a:normAutofit/>
          </a:bodyPr>
          <a:lstStyle/>
          <a:p>
            <a:pPr marL="285750" indent="-285750">
              <a:buFont typeface="Arial" panose="020B0604020202020204" pitchFamily="34" charset="0"/>
              <a:buChar char="•"/>
            </a:pPr>
            <a:r>
              <a:rPr lang="en-US"/>
              <a:t>For the Potential Car Buyers, </a:t>
            </a:r>
          </a:p>
          <a:p>
            <a:pPr marL="742950" lvl="1" indent="-285750">
              <a:buFont typeface="Courier New" panose="020B0604020202020204" pitchFamily="34" charset="0"/>
              <a:buChar char="o"/>
            </a:pPr>
            <a:r>
              <a:rPr lang="en-US"/>
              <a:t>Time saved in searching for cars (with high similarity in features) </a:t>
            </a:r>
          </a:p>
          <a:p>
            <a:pPr marL="742950" lvl="1" indent="-285750">
              <a:buFont typeface="Courier New" panose="020B0604020202020204" pitchFamily="34" charset="0"/>
              <a:buChar char="o"/>
            </a:pPr>
            <a:r>
              <a:rPr lang="en-US">
                <a:latin typeface="Avenir Next LT Pro Light"/>
                <a:cs typeface="Arial"/>
              </a:rPr>
              <a:t>Knowledge - expected cost of the cars</a:t>
            </a:r>
          </a:p>
          <a:p>
            <a:pPr marL="285750" indent="-285750">
              <a:buFont typeface="Arial,Sans-Serif"/>
              <a:buChar char="•"/>
            </a:pPr>
            <a:r>
              <a:rPr lang="en-US">
                <a:latin typeface="Avenir Next LT Pro Light"/>
                <a:cs typeface="Arial"/>
              </a:rPr>
              <a:t>For the Client (Wholesale Car Dealer), </a:t>
            </a:r>
          </a:p>
          <a:p>
            <a:pPr marL="742950" lvl="1" indent="-285750">
              <a:buFont typeface="Courier New,monospace"/>
              <a:buChar char="o"/>
            </a:pPr>
            <a:r>
              <a:rPr lang="en-US">
                <a:cs typeface="Arial"/>
              </a:rPr>
              <a:t>Knowledge - type of cars to add to the supply market</a:t>
            </a:r>
          </a:p>
          <a:p>
            <a:pPr marL="742950" lvl="1" indent="-285750">
              <a:buFont typeface="Courier New,monospace"/>
              <a:buChar char="o"/>
            </a:pPr>
            <a:r>
              <a:rPr lang="en-US">
                <a:cs typeface="Arial"/>
              </a:rPr>
              <a:t>Knowledge - expected profit from the cars</a:t>
            </a:r>
          </a:p>
          <a:p>
            <a:pPr lvl="1"/>
            <a:endParaRPr lang="en-US"/>
          </a:p>
          <a:p>
            <a:endParaRPr lang="en-US"/>
          </a:p>
        </p:txBody>
      </p:sp>
    </p:spTree>
    <p:extLst>
      <p:ext uri="{BB962C8B-B14F-4D97-AF65-F5344CB8AC3E}">
        <p14:creationId xmlns:p14="http://schemas.microsoft.com/office/powerpoint/2010/main" val="41768032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7. Future work</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normAutofit/>
          </a:bodyPr>
          <a:lstStyle/>
          <a:p>
            <a:endParaRPr lang="en-SG"/>
          </a:p>
        </p:txBody>
      </p:sp>
    </p:spTree>
    <p:extLst>
      <p:ext uri="{BB962C8B-B14F-4D97-AF65-F5344CB8AC3E}">
        <p14:creationId xmlns:p14="http://schemas.microsoft.com/office/powerpoint/2010/main" val="1596707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514561" y="533493"/>
            <a:ext cx="5486400" cy="1325563"/>
          </a:xfrm>
        </p:spPr>
        <p:txBody>
          <a:bodyPr/>
          <a:lstStyle/>
          <a:p>
            <a:r>
              <a:rPr lang="en-US"/>
              <a:t>Future work</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44</a:t>
            </a:fld>
            <a:endParaRPr lang="en-US"/>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5325636" y="1682266"/>
            <a:ext cx="6381003" cy="4221317"/>
          </a:xfrm>
        </p:spPr>
        <p:txBody>
          <a:bodyPr vert="horz" lIns="91440" tIns="45720" rIns="91440" bIns="45720" rtlCol="0" anchor="t">
            <a:noAutofit/>
          </a:bodyPr>
          <a:lstStyle/>
          <a:p>
            <a:pPr marL="285750" indent="-285750">
              <a:buFont typeface="Arial,Sans-Serif" panose="020B0604020202020204" pitchFamily="34" charset="0"/>
              <a:buChar char="•"/>
            </a:pPr>
            <a:r>
              <a:rPr lang="en-US" sz="1300">
                <a:latin typeface="Avenir Next LT Pro Light"/>
                <a:cs typeface="Arial"/>
              </a:rPr>
              <a:t>Collect users’ data and incorporate the data in Collaborative Filtering for RCS</a:t>
            </a:r>
          </a:p>
          <a:p>
            <a:pPr marL="285750" indent="-285750">
              <a:buFont typeface="Arial,Sans-Serif" panose="020B0604020202020204" pitchFamily="34" charset="0"/>
              <a:buChar char="•"/>
            </a:pPr>
            <a:r>
              <a:rPr lang="en-US" sz="1300">
                <a:latin typeface="Avenir Next LT Pro Light"/>
                <a:cs typeface="Arial"/>
              </a:rPr>
              <a:t>Migrate current infrastructure to the cloud so that it can scale up to handle large amount of data</a:t>
            </a:r>
            <a:endParaRPr lang="en-US"/>
          </a:p>
          <a:p>
            <a:pPr marL="742950" lvl="1" indent="-285750">
              <a:buFont typeface="Courier New,monospace" panose="020B0604020202020204" pitchFamily="34" charset="0"/>
              <a:buChar char="o"/>
            </a:pPr>
            <a:r>
              <a:rPr lang="en-US" sz="1300" err="1">
                <a:latin typeface="Avenir Next LT Pro Light"/>
                <a:cs typeface="Arial"/>
              </a:rPr>
              <a:t>PySpark</a:t>
            </a:r>
            <a:r>
              <a:rPr lang="en-US" sz="1300">
                <a:latin typeface="Avenir Next LT Pro Light"/>
                <a:cs typeface="Arial"/>
              </a:rPr>
              <a:t> on Amazon EC2 Cloud Computing, EKS </a:t>
            </a:r>
            <a:r>
              <a:rPr lang="en-US" sz="1300" err="1">
                <a:latin typeface="Avenir Next LT Pro Light"/>
                <a:cs typeface="Arial"/>
              </a:rPr>
              <a:t>Kubenetes</a:t>
            </a:r>
            <a:r>
              <a:rPr lang="en-US" sz="1300">
                <a:latin typeface="Avenir Next LT Pro Light"/>
                <a:cs typeface="Arial"/>
              </a:rPr>
              <a:t>, EMR MapReduce for scaling of Big Data Processing capability</a:t>
            </a:r>
          </a:p>
          <a:p>
            <a:pPr marL="742950" lvl="1" indent="-285750">
              <a:buFont typeface="Courier New,monospace" panose="020B0604020202020204" pitchFamily="34" charset="0"/>
              <a:buChar char="o"/>
            </a:pPr>
            <a:r>
              <a:rPr lang="en-US" sz="1300">
                <a:latin typeface="Avenir Next LT Pro Light"/>
                <a:cs typeface="Arial"/>
              </a:rPr>
              <a:t>Amazon SageMaker for creating, training and deploying the ML model </a:t>
            </a:r>
            <a:r>
              <a:rPr lang="en-US" sz="1300" err="1">
                <a:latin typeface="Avenir Next LT Pro Light"/>
                <a:cs typeface="Arial"/>
              </a:rPr>
              <a:t>e.g</a:t>
            </a:r>
            <a:r>
              <a:rPr lang="en-US" sz="1300">
                <a:latin typeface="Avenir Next LT Pro Light"/>
                <a:cs typeface="Arial"/>
              </a:rPr>
              <a:t> Deep Learning Program – car image recognition </a:t>
            </a:r>
            <a:r>
              <a:rPr lang="en-US" sz="1300" err="1">
                <a:latin typeface="Avenir Next LT Pro Light"/>
                <a:cs typeface="Arial"/>
              </a:rPr>
              <a:t>etc</a:t>
            </a:r>
            <a:endParaRPr lang="en-US" sz="1300">
              <a:latin typeface="Avenir Next LT Pro Light"/>
              <a:cs typeface="Arial"/>
            </a:endParaRPr>
          </a:p>
          <a:p>
            <a:pPr marL="285750" indent="-285750">
              <a:buChar char="•"/>
            </a:pPr>
            <a:r>
              <a:rPr lang="en-US" sz="1300">
                <a:latin typeface="Avenir Next LT Pro Light"/>
                <a:cs typeface="Arial"/>
              </a:rPr>
              <a:t>Deploy Adobe Analytics as user engagement solutions to track users' online footprints, create micro-segmentations and target users with session-based recommendations</a:t>
            </a:r>
          </a:p>
          <a:p>
            <a:pPr marL="285750" indent="-285750">
              <a:buChar char="•"/>
            </a:pPr>
            <a:r>
              <a:rPr lang="en-US" sz="1300"/>
              <a:t>Enhance popular searches and add more use cases to attract more users to the website</a:t>
            </a:r>
          </a:p>
        </p:txBody>
      </p:sp>
    </p:spTree>
    <p:extLst>
      <p:ext uri="{BB962C8B-B14F-4D97-AF65-F5344CB8AC3E}">
        <p14:creationId xmlns:p14="http://schemas.microsoft.com/office/powerpoint/2010/main" val="920173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8. Live product demo</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normAutofit fontScale="92500" lnSpcReduction="20000"/>
          </a:bodyPr>
          <a:lstStyle/>
          <a:p>
            <a:r>
              <a:rPr lang="en-SG"/>
              <a:t>Product Demo &amp;</a:t>
            </a:r>
          </a:p>
          <a:p>
            <a:r>
              <a:rPr lang="en-SG"/>
              <a:t>Model Deployment </a:t>
            </a:r>
          </a:p>
        </p:txBody>
      </p:sp>
    </p:spTree>
    <p:extLst>
      <p:ext uri="{BB962C8B-B14F-4D97-AF65-F5344CB8AC3E}">
        <p14:creationId xmlns:p14="http://schemas.microsoft.com/office/powerpoint/2010/main" val="5266263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46</a:t>
            </a:fld>
            <a:endParaRPr lang="en-US"/>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lIns="91440" tIns="45720" rIns="91440" bIns="45720" rtlCol="0" anchor="t">
            <a:spAutoFit/>
          </a:bodyPr>
          <a:lstStyle/>
          <a:p>
            <a:pPr algn="ctr"/>
            <a:r>
              <a:rPr lang="en-US" sz="1400">
                <a:solidFill>
                  <a:schemeClr val="bg1">
                    <a:lumMod val="65000"/>
                  </a:schemeClr>
                </a:solidFill>
              </a:rPr>
              <a:t>Customer browser </a:t>
            </a:r>
            <a:r>
              <a:rPr lang="en-US" sz="1400" err="1">
                <a:solidFill>
                  <a:schemeClr val="bg1">
                    <a:lumMod val="65000"/>
                  </a:schemeClr>
                </a:solidFill>
              </a:rPr>
              <a:t>SGCarSmart</a:t>
            </a:r>
            <a:r>
              <a:rPr lang="en-US" sz="1400">
                <a:solidFill>
                  <a:schemeClr val="bg1">
                    <a:lumMod val="65000"/>
                  </a:schemeClr>
                </a:solidFill>
              </a:rPr>
              <a:t> Webpage</a:t>
            </a:r>
          </a:p>
        </p:txBody>
      </p:sp>
      <p:grpSp>
        <p:nvGrpSpPr>
          <p:cNvPr id="46" name="Group 45">
            <a:extLst>
              <a:ext uri="{FF2B5EF4-FFF2-40B4-BE49-F238E27FC236}">
                <a16:creationId xmlns:a16="http://schemas.microsoft.com/office/drawing/2014/main" id="{84CA1113-6A12-6CB0-9871-FC89F6D92543}"/>
              </a:ext>
            </a:extLst>
          </p:cNvPr>
          <p:cNvGrpSpPr/>
          <p:nvPr/>
        </p:nvGrpSpPr>
        <p:grpSpPr>
          <a:xfrm>
            <a:off x="4508873" y="1736817"/>
            <a:ext cx="3483221" cy="3104501"/>
            <a:chOff x="438448" y="1267139"/>
            <a:chExt cx="2188031" cy="2138781"/>
          </a:xfrm>
        </p:grpSpPr>
        <p:sp>
          <p:nvSpPr>
            <p:cNvPr id="34" name="Rectangle 33">
              <a:extLst>
                <a:ext uri="{FF2B5EF4-FFF2-40B4-BE49-F238E27FC236}">
                  <a16:creationId xmlns:a16="http://schemas.microsoft.com/office/drawing/2014/main" id="{459231B2-4A66-8D6B-A95E-C24F555894C8}"/>
                </a:ext>
              </a:extLst>
            </p:cNvPr>
            <p:cNvSpPr/>
            <p:nvPr/>
          </p:nvSpPr>
          <p:spPr>
            <a:xfrm>
              <a:off x="438448" y="1479176"/>
              <a:ext cx="2188029" cy="192674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a:extLst>
                <a:ext uri="{FF2B5EF4-FFF2-40B4-BE49-F238E27FC236}">
                  <a16:creationId xmlns:a16="http://schemas.microsoft.com/office/drawing/2014/main" id="{95E86CB6-A909-A345-F624-A573F713117A}"/>
                </a:ext>
              </a:extLst>
            </p:cNvPr>
            <p:cNvSpPr txBox="1"/>
            <p:nvPr/>
          </p:nvSpPr>
          <p:spPr>
            <a:xfrm>
              <a:off x="574525" y="1653791"/>
              <a:ext cx="1915886" cy="360461"/>
            </a:xfrm>
            <a:prstGeom prst="rect">
              <a:avLst/>
            </a:prstGeom>
            <a:noFill/>
          </p:spPr>
          <p:txBody>
            <a:bodyPr wrap="square">
              <a:spAutoFit/>
            </a:bodyPr>
            <a:lstStyle/>
            <a:p>
              <a:r>
                <a:rPr lang="en-SG" sz="1400" b="1">
                  <a:solidFill>
                    <a:schemeClr val="tx2">
                      <a:lumMod val="50000"/>
                      <a:lumOff val="50000"/>
                    </a:schemeClr>
                  </a:solidFill>
                </a:rPr>
                <a:t>Find our link here : </a:t>
              </a:r>
              <a:r>
                <a:rPr lang="en-SG" sz="1400" b="1">
                  <a:solidFill>
                    <a:schemeClr val="tx2">
                      <a:lumMod val="50000"/>
                      <a:lumOff val="50000"/>
                    </a:schemeClr>
                  </a:solidFill>
                  <a:hlinkClick r:id="rId3"/>
                </a:rPr>
                <a:t>https://</a:t>
              </a:r>
              <a:r>
                <a:rPr lang="en-SG" sz="1400" b="1" err="1">
                  <a:solidFill>
                    <a:schemeClr val="tx2">
                      <a:lumMod val="50000"/>
                      <a:lumOff val="50000"/>
                    </a:schemeClr>
                  </a:solidFill>
                  <a:hlinkClick r:id="rId3"/>
                </a:rPr>
                <a:t>carsmartconsultancy.com</a:t>
              </a:r>
              <a:r>
                <a:rPr lang="en-SG" sz="1400" b="1">
                  <a:solidFill>
                    <a:schemeClr val="tx2">
                      <a:lumMod val="50000"/>
                      <a:lumOff val="50000"/>
                    </a:schemeClr>
                  </a:solidFill>
                  <a:hlinkClick r:id="rId3"/>
                </a:rPr>
                <a:t>/</a:t>
              </a:r>
              <a:endParaRPr lang="en-SG" sz="1400" b="1">
                <a:solidFill>
                  <a:schemeClr val="tx2">
                    <a:lumMod val="50000"/>
                    <a:lumOff val="50000"/>
                  </a:schemeClr>
                </a:solidFill>
              </a:endParaRPr>
            </a:p>
          </p:txBody>
        </p:sp>
        <p:pic>
          <p:nvPicPr>
            <p:cNvPr id="36" name="Graphic 35" descr="Cursor outline">
              <a:extLst>
                <a:ext uri="{FF2B5EF4-FFF2-40B4-BE49-F238E27FC236}">
                  <a16:creationId xmlns:a16="http://schemas.microsoft.com/office/drawing/2014/main" id="{E3F3F453-6E68-5991-35CD-91146F116A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2468" y="2300122"/>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38" name="Rectangle 37">
              <a:extLst>
                <a:ext uri="{FF2B5EF4-FFF2-40B4-BE49-F238E27FC236}">
                  <a16:creationId xmlns:a16="http://schemas.microsoft.com/office/drawing/2014/main" id="{6075D18D-38B6-E8E9-F302-C154C83C6015}"/>
                </a:ext>
              </a:extLst>
            </p:cNvPr>
            <p:cNvSpPr/>
            <p:nvPr/>
          </p:nvSpPr>
          <p:spPr>
            <a:xfrm>
              <a:off x="438450" y="1267139"/>
              <a:ext cx="2188029" cy="212037"/>
            </a:xfrm>
            <a:prstGeom prst="rect">
              <a:avLst/>
            </a:prstGeom>
          </p:spPr>
          <p:style>
            <a:lnRef idx="1">
              <a:schemeClr val="accent1"/>
            </a:lnRef>
            <a:fillRef idx="2">
              <a:schemeClr val="accent1"/>
            </a:fillRef>
            <a:effectRef idx="1">
              <a:schemeClr val="accent1"/>
            </a:effectRef>
            <a:fontRef idx="minor">
              <a:schemeClr val="dk1"/>
            </a:fontRef>
          </p:style>
          <p:txBody>
            <a:bodyPr wrap="square" lIns="91440" tIns="45720" rIns="91440" bIns="45720" anchor="ctr" anchorCtr="0">
              <a:spAutoFit/>
            </a:bodyPr>
            <a:lstStyle/>
            <a:p>
              <a:pPr algn="ctr"/>
              <a:r>
                <a:rPr lang="en-GB" sz="1400" b="0" cap="none" spc="0">
                  <a:ln w="0"/>
                  <a:effectLst>
                    <a:outerShdw blurRad="38100" dist="19050" dir="2700000" algn="tl" rotWithShape="0">
                      <a:schemeClr val="dk1">
                        <a:alpha val="40000"/>
                      </a:schemeClr>
                    </a:outerShdw>
                  </a:effectLst>
                </a:rPr>
                <a:t>A person hit our link</a:t>
              </a:r>
            </a:p>
          </p:txBody>
        </p:sp>
      </p:grpSp>
    </p:spTree>
    <p:extLst>
      <p:ext uri="{BB962C8B-B14F-4D97-AF65-F5344CB8AC3E}">
        <p14:creationId xmlns:p14="http://schemas.microsoft.com/office/powerpoint/2010/main" val="36581209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Land on Home Page</a:t>
            </a:r>
          </a:p>
        </p:txBody>
      </p:sp>
      <p:pic>
        <p:nvPicPr>
          <p:cNvPr id="3" name="Picture 2">
            <a:extLst>
              <a:ext uri="{FF2B5EF4-FFF2-40B4-BE49-F238E27FC236}">
                <a16:creationId xmlns:a16="http://schemas.microsoft.com/office/drawing/2014/main" id="{642DA57D-FAB5-673A-B205-DAC154DBE116}"/>
              </a:ext>
            </a:extLst>
          </p:cNvPr>
          <p:cNvPicPr>
            <a:picLocks noChangeAspect="1"/>
          </p:cNvPicPr>
          <p:nvPr/>
        </p:nvPicPr>
        <p:blipFill rotWithShape="1">
          <a:blip r:embed="rId3"/>
          <a:srcRect t="3775"/>
          <a:stretch/>
        </p:blipFill>
        <p:spPr>
          <a:xfrm>
            <a:off x="1316178" y="1267774"/>
            <a:ext cx="9691707" cy="5088576"/>
          </a:xfrm>
          <a:prstGeom prst="rect">
            <a:avLst/>
          </a:prstGeom>
          <a:ln>
            <a:solidFill>
              <a:schemeClr val="bg1">
                <a:lumMod val="65000"/>
              </a:schemeClr>
            </a:solidFill>
          </a:ln>
        </p:spPr>
      </p:pic>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47</a:t>
            </a:fld>
            <a:endParaRPr lang="en-US"/>
          </a:p>
        </p:txBody>
      </p:sp>
    </p:spTree>
    <p:extLst>
      <p:ext uri="{BB962C8B-B14F-4D97-AF65-F5344CB8AC3E}">
        <p14:creationId xmlns:p14="http://schemas.microsoft.com/office/powerpoint/2010/main" val="1704796038"/>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Land on Home Page</a:t>
            </a:r>
          </a:p>
        </p:txBody>
      </p:sp>
      <p:pic>
        <p:nvPicPr>
          <p:cNvPr id="3" name="Picture 2">
            <a:extLst>
              <a:ext uri="{FF2B5EF4-FFF2-40B4-BE49-F238E27FC236}">
                <a16:creationId xmlns:a16="http://schemas.microsoft.com/office/drawing/2014/main" id="{642DA57D-FAB5-673A-B205-DAC154DBE116}"/>
              </a:ext>
            </a:extLst>
          </p:cNvPr>
          <p:cNvPicPr>
            <a:picLocks noChangeAspect="1"/>
          </p:cNvPicPr>
          <p:nvPr/>
        </p:nvPicPr>
        <p:blipFill>
          <a:blip r:embed="rId3"/>
          <a:stretch>
            <a:fillRect/>
          </a:stretch>
        </p:blipFill>
        <p:spPr>
          <a:xfrm>
            <a:off x="-11770691" y="1178229"/>
            <a:ext cx="21709706" cy="11845782"/>
          </a:xfrm>
          <a:prstGeom prst="rect">
            <a:avLst/>
          </a:prstGeom>
        </p:spPr>
      </p:pic>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48</a:t>
            </a:fld>
            <a:endParaRPr lang="en-US"/>
          </a:p>
        </p:txBody>
      </p:sp>
      <p:sp>
        <p:nvSpPr>
          <p:cNvPr id="7" name="Rectangle 6">
            <a:extLst>
              <a:ext uri="{FF2B5EF4-FFF2-40B4-BE49-F238E27FC236}">
                <a16:creationId xmlns:a16="http://schemas.microsoft.com/office/drawing/2014/main" id="{0DFC9F34-F6DB-324C-A8CF-8DC502747663}"/>
              </a:ext>
            </a:extLst>
          </p:cNvPr>
          <p:cNvSpPr/>
          <p:nvPr/>
        </p:nvSpPr>
        <p:spPr>
          <a:xfrm>
            <a:off x="3158836" y="2671948"/>
            <a:ext cx="4346369" cy="118753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5925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pic>
        <p:nvPicPr>
          <p:cNvPr id="3" name="Picture 2">
            <a:extLst>
              <a:ext uri="{FF2B5EF4-FFF2-40B4-BE49-F238E27FC236}">
                <a16:creationId xmlns:a16="http://schemas.microsoft.com/office/drawing/2014/main" id="{642DA57D-FAB5-673A-B205-DAC154DBE116}"/>
              </a:ext>
            </a:extLst>
          </p:cNvPr>
          <p:cNvPicPr>
            <a:picLocks noChangeAspect="1"/>
          </p:cNvPicPr>
          <p:nvPr/>
        </p:nvPicPr>
        <p:blipFill>
          <a:blip r:embed="rId3"/>
          <a:stretch>
            <a:fillRect/>
          </a:stretch>
        </p:blipFill>
        <p:spPr>
          <a:xfrm>
            <a:off x="-11770691" y="1178229"/>
            <a:ext cx="21709706" cy="11845782"/>
          </a:xfrm>
          <a:prstGeom prst="rect">
            <a:avLst/>
          </a:prstGeom>
        </p:spPr>
      </p:pic>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49</a:t>
            </a:fld>
            <a:endParaRPr lang="en-US"/>
          </a:p>
        </p:txBody>
      </p:sp>
      <p:sp>
        <p:nvSpPr>
          <p:cNvPr id="4" name="Rectangle 3">
            <a:extLst>
              <a:ext uri="{FF2B5EF4-FFF2-40B4-BE49-F238E27FC236}">
                <a16:creationId xmlns:a16="http://schemas.microsoft.com/office/drawing/2014/main" id="{5FCB0725-930F-812C-C83A-A800A508EFCF}"/>
              </a:ext>
            </a:extLst>
          </p:cNvPr>
          <p:cNvSpPr/>
          <p:nvPr/>
        </p:nvSpPr>
        <p:spPr>
          <a:xfrm>
            <a:off x="3158836" y="2671948"/>
            <a:ext cx="4346369" cy="118753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Cursor outline">
            <a:extLst>
              <a:ext uri="{FF2B5EF4-FFF2-40B4-BE49-F238E27FC236}">
                <a16:creationId xmlns:a16="http://schemas.microsoft.com/office/drawing/2014/main" id="{51518814-73CD-D68B-C124-62BEE511616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8854" y="3414435"/>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6" name="TextBox 5">
            <a:extLst>
              <a:ext uri="{FF2B5EF4-FFF2-40B4-BE49-F238E27FC236}">
                <a16:creationId xmlns:a16="http://schemas.microsoft.com/office/drawing/2014/main" id="{F046E7A1-61A8-D229-6D09-FF4804812329}"/>
              </a:ext>
            </a:extLst>
          </p:cNvPr>
          <p:cNvSpPr txBox="1"/>
          <p:nvPr/>
        </p:nvSpPr>
        <p:spPr>
          <a:xfrm>
            <a:off x="686264" y="786771"/>
            <a:ext cx="10951535" cy="307777"/>
          </a:xfrm>
          <a:prstGeom prst="rect">
            <a:avLst/>
          </a:prstGeom>
          <a:noFill/>
        </p:spPr>
        <p:txBody>
          <a:bodyPr wrap="square" rtlCol="0">
            <a:spAutoFit/>
          </a:bodyPr>
          <a:lstStyle/>
          <a:p>
            <a:pPr algn="ctr"/>
            <a:r>
              <a:rPr lang="en-US" sz="1400">
                <a:solidFill>
                  <a:schemeClr val="bg1">
                    <a:lumMod val="65000"/>
                  </a:schemeClr>
                </a:solidFill>
              </a:rPr>
              <a:t>From Home Page Toggle to About Us</a:t>
            </a:r>
          </a:p>
        </p:txBody>
      </p:sp>
    </p:spTree>
    <p:extLst>
      <p:ext uri="{BB962C8B-B14F-4D97-AF65-F5344CB8AC3E}">
        <p14:creationId xmlns:p14="http://schemas.microsoft.com/office/powerpoint/2010/main" val="40141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9FA88F-1D08-6EB2-1737-FA335C977BC4}"/>
              </a:ext>
            </a:extLst>
          </p:cNvPr>
          <p:cNvSpPr>
            <a:spLocks noGrp="1"/>
          </p:cNvSpPr>
          <p:nvPr>
            <p:ph type="sldNum" sz="quarter" idx="12"/>
          </p:nvPr>
        </p:nvSpPr>
        <p:spPr/>
        <p:txBody>
          <a:bodyPr/>
          <a:lstStyle/>
          <a:p>
            <a:fld id="{B5CEABB6-07DC-46E8-9B57-56EC44A396E5}" type="slidenum">
              <a:rPr lang="en-US" smtClean="0"/>
              <a:t>5</a:t>
            </a:fld>
            <a:endParaRPr lang="en-US"/>
          </a:p>
        </p:txBody>
      </p:sp>
      <p:sp>
        <p:nvSpPr>
          <p:cNvPr id="10" name="Title 1">
            <a:extLst>
              <a:ext uri="{FF2B5EF4-FFF2-40B4-BE49-F238E27FC236}">
                <a16:creationId xmlns:a16="http://schemas.microsoft.com/office/drawing/2014/main" id="{C3BF7886-077D-7B6E-39A2-8EE6AE1BD5E1}"/>
              </a:ext>
            </a:extLst>
          </p:cNvPr>
          <p:cNvSpPr txBox="1">
            <a:spLocks/>
          </p:cNvSpPr>
          <p:nvPr/>
        </p:nvSpPr>
        <p:spPr>
          <a:xfrm>
            <a:off x="428625" y="308229"/>
            <a:ext cx="4114800" cy="1325563"/>
          </a:xfrm>
          <a:prstGeom prst="rect">
            <a:avLst/>
          </a:prstGeom>
        </p:spPr>
        <p:txBody>
          <a:bodyPr vert="horz" lIns="91440" tIns="45720" rIns="91440" bIns="45720" rtlCol="0" anchor="ctr">
            <a:normAutofit/>
          </a:bodyPr>
          <a:lstStyle>
            <a:lvl1pPr marL="0" indent="0" algn="r" defTabSz="914400" rtl="0" eaLnBrk="1" fontAlgn="base" latinLnBrk="0" hangingPunct="1">
              <a:lnSpc>
                <a:spcPct val="90000"/>
              </a:lnSpc>
              <a:spcBef>
                <a:spcPts val="1000"/>
              </a:spcBef>
              <a:buFont typeface="Arial" panose="020B0604020202020204" pitchFamily="34" charset="0"/>
              <a:buNone/>
              <a:defRPr lang="en-US" sz="3800" b="1" kern="1200" cap="all" baseline="0" dirty="0">
                <a:solidFill>
                  <a:schemeClr val="tx1"/>
                </a:solidFill>
                <a:latin typeface="Posterama (Headings)"/>
                <a:ea typeface="+mj-ea"/>
                <a:cs typeface="+mj-cs"/>
              </a:defRPr>
            </a:lvl1pPr>
          </a:lstStyle>
          <a:p>
            <a:endParaRPr lang="en-ZA"/>
          </a:p>
        </p:txBody>
      </p:sp>
      <p:sp>
        <p:nvSpPr>
          <p:cNvPr id="7" name="Title 1">
            <a:extLst>
              <a:ext uri="{FF2B5EF4-FFF2-40B4-BE49-F238E27FC236}">
                <a16:creationId xmlns:a16="http://schemas.microsoft.com/office/drawing/2014/main" id="{9C27781B-AC4F-EDBD-B424-D0C8609CBC3C}"/>
              </a:ext>
            </a:extLst>
          </p:cNvPr>
          <p:cNvSpPr>
            <a:spLocks noGrp="1"/>
          </p:cNvSpPr>
          <p:nvPr>
            <p:ph type="title"/>
          </p:nvPr>
        </p:nvSpPr>
        <p:spPr>
          <a:xfrm>
            <a:off x="838200" y="308229"/>
            <a:ext cx="5133976" cy="1325563"/>
          </a:xfrm>
        </p:spPr>
        <p:txBody>
          <a:bodyPr>
            <a:normAutofit/>
          </a:bodyPr>
          <a:lstStyle/>
          <a:p>
            <a:r>
              <a:rPr lang="en-ZA"/>
              <a:t>Market Overview</a:t>
            </a:r>
          </a:p>
        </p:txBody>
      </p:sp>
      <p:sp>
        <p:nvSpPr>
          <p:cNvPr id="11" name="Content Placeholder 2">
            <a:extLst>
              <a:ext uri="{FF2B5EF4-FFF2-40B4-BE49-F238E27FC236}">
                <a16:creationId xmlns:a16="http://schemas.microsoft.com/office/drawing/2014/main" id="{A5F1269F-62EF-63B4-E16E-50392683DF4D}"/>
              </a:ext>
            </a:extLst>
          </p:cNvPr>
          <p:cNvSpPr txBox="1">
            <a:spLocks/>
          </p:cNvSpPr>
          <p:nvPr/>
        </p:nvSpPr>
        <p:spPr>
          <a:xfrm>
            <a:off x="838200" y="1517714"/>
            <a:ext cx="7456714" cy="41459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2000"/>
              <a:t>Singapore car market expected to increase till 2027 (to reach SGD66.86 billion)</a:t>
            </a:r>
          </a:p>
          <a:p>
            <a:r>
              <a:rPr lang="en-SG" sz="2000"/>
              <a:t>Supported by upwards trend of Effective Cars transfers in the past 10 years</a:t>
            </a:r>
          </a:p>
          <a:p>
            <a:endParaRPr lang="en-SG" sz="2000"/>
          </a:p>
        </p:txBody>
      </p:sp>
      <p:pic>
        <p:nvPicPr>
          <p:cNvPr id="13" name="Picture 12">
            <a:extLst>
              <a:ext uri="{FF2B5EF4-FFF2-40B4-BE49-F238E27FC236}">
                <a16:creationId xmlns:a16="http://schemas.microsoft.com/office/drawing/2014/main" id="{290D0D3E-EE3C-3A61-9F18-ACFC63831A16}"/>
              </a:ext>
            </a:extLst>
          </p:cNvPr>
          <p:cNvPicPr>
            <a:picLocks noChangeAspect="1"/>
          </p:cNvPicPr>
          <p:nvPr/>
        </p:nvPicPr>
        <p:blipFill>
          <a:blip r:embed="rId3"/>
          <a:stretch>
            <a:fillRect/>
          </a:stretch>
        </p:blipFill>
        <p:spPr>
          <a:xfrm>
            <a:off x="2428368" y="2940379"/>
            <a:ext cx="4230113" cy="3521075"/>
          </a:xfrm>
          <a:prstGeom prst="rect">
            <a:avLst/>
          </a:prstGeom>
        </p:spPr>
      </p:pic>
      <p:sp>
        <p:nvSpPr>
          <p:cNvPr id="2" name="Footer Placeholder 3">
            <a:extLst>
              <a:ext uri="{FF2B5EF4-FFF2-40B4-BE49-F238E27FC236}">
                <a16:creationId xmlns:a16="http://schemas.microsoft.com/office/drawing/2014/main" id="{2C36B714-3C36-42D4-9BAC-9C402CA4F272}"/>
              </a:ext>
            </a:extLst>
          </p:cNvPr>
          <p:cNvSpPr>
            <a:spLocks noGrp="1"/>
          </p:cNvSpPr>
          <p:nvPr>
            <p:ph type="ftr" sz="quarter" idx="11"/>
          </p:nvPr>
        </p:nvSpPr>
        <p:spPr>
          <a:xfrm>
            <a:off x="4038600" y="6356350"/>
            <a:ext cx="4114800" cy="365125"/>
          </a:xfrm>
        </p:spPr>
        <p:txBody>
          <a:bodyPr/>
          <a:lstStyle/>
          <a:p>
            <a:r>
              <a:rPr lang="en-US"/>
              <a:t>Car Smart Consultancy</a:t>
            </a:r>
          </a:p>
        </p:txBody>
      </p:sp>
    </p:spTree>
    <p:extLst>
      <p:ext uri="{BB962C8B-B14F-4D97-AF65-F5344CB8AC3E}">
        <p14:creationId xmlns:p14="http://schemas.microsoft.com/office/powerpoint/2010/main" val="23731823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926BFEC0-283A-216E-7518-DEA817D4DF60}"/>
              </a:ext>
            </a:extLst>
          </p:cNvPr>
          <p:cNvPicPr>
            <a:picLocks noChangeAspect="1"/>
          </p:cNvPicPr>
          <p:nvPr/>
        </p:nvPicPr>
        <p:blipFill rotWithShape="1">
          <a:blip r:embed="rId3"/>
          <a:srcRect t="1590" r="65" b="-50"/>
          <a:stretch/>
        </p:blipFill>
        <p:spPr>
          <a:xfrm>
            <a:off x="1144921" y="1223835"/>
            <a:ext cx="9902170" cy="12689824"/>
          </a:xfrm>
          <a:prstGeom prst="rect">
            <a:avLst/>
          </a:prstGeom>
        </p:spPr>
      </p:pic>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Land on About Us Page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50</a:t>
            </a:fld>
            <a:endParaRPr lang="en-US"/>
          </a:p>
        </p:txBody>
      </p:sp>
    </p:spTree>
    <p:extLst>
      <p:ext uri="{BB962C8B-B14F-4D97-AF65-F5344CB8AC3E}">
        <p14:creationId xmlns:p14="http://schemas.microsoft.com/office/powerpoint/2010/main" val="2571063976"/>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7037E-6 L 0 -1.08379 " pathEditMode="relative" rAng="0" ptsTypes="AA">
                                      <p:cBhvr>
                                        <p:cTn id="6" dur="2000" fill="hold"/>
                                        <p:tgtEl>
                                          <p:spTgt spid="3"/>
                                        </p:tgtEl>
                                        <p:attrNameLst>
                                          <p:attrName>ppt_x</p:attrName>
                                          <p:attrName>ppt_y</p:attrName>
                                        </p:attrNameLst>
                                      </p:cBhvr>
                                      <p:rCtr x="0" y="-54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From Home Page Toggle to For Customers</a:t>
            </a:r>
          </a:p>
        </p:txBody>
      </p:sp>
      <p:pic>
        <p:nvPicPr>
          <p:cNvPr id="3" name="Picture 2">
            <a:extLst>
              <a:ext uri="{FF2B5EF4-FFF2-40B4-BE49-F238E27FC236}">
                <a16:creationId xmlns:a16="http://schemas.microsoft.com/office/drawing/2014/main" id="{642DA57D-FAB5-673A-B205-DAC154DBE116}"/>
              </a:ext>
            </a:extLst>
          </p:cNvPr>
          <p:cNvPicPr>
            <a:picLocks noChangeAspect="1"/>
          </p:cNvPicPr>
          <p:nvPr/>
        </p:nvPicPr>
        <p:blipFill>
          <a:blip r:embed="rId3"/>
          <a:stretch>
            <a:fillRect/>
          </a:stretch>
        </p:blipFill>
        <p:spPr>
          <a:xfrm>
            <a:off x="-11727506" y="1118852"/>
            <a:ext cx="21709706" cy="11845782"/>
          </a:xfrm>
          <a:prstGeom prst="rect">
            <a:avLst/>
          </a:prstGeom>
        </p:spPr>
      </p:pic>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51</a:t>
            </a:fld>
            <a:endParaRPr lang="en-US"/>
          </a:p>
        </p:txBody>
      </p:sp>
      <p:sp>
        <p:nvSpPr>
          <p:cNvPr id="4" name="Rectangle 3">
            <a:extLst>
              <a:ext uri="{FF2B5EF4-FFF2-40B4-BE49-F238E27FC236}">
                <a16:creationId xmlns:a16="http://schemas.microsoft.com/office/drawing/2014/main" id="{5FCB0725-930F-812C-C83A-A800A508EFCF}"/>
              </a:ext>
            </a:extLst>
          </p:cNvPr>
          <p:cNvSpPr/>
          <p:nvPr/>
        </p:nvSpPr>
        <p:spPr>
          <a:xfrm>
            <a:off x="3158836" y="2671948"/>
            <a:ext cx="4346369" cy="1187533"/>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6ABB6B78-4F62-550E-4A93-EDEACCE5F082}"/>
              </a:ext>
            </a:extLst>
          </p:cNvPr>
          <p:cNvPicPr>
            <a:picLocks noChangeAspect="1"/>
          </p:cNvPicPr>
          <p:nvPr/>
        </p:nvPicPr>
        <p:blipFill>
          <a:blip r:embed="rId4"/>
          <a:stretch>
            <a:fillRect/>
          </a:stretch>
        </p:blipFill>
        <p:spPr>
          <a:xfrm>
            <a:off x="3158836" y="2671948"/>
            <a:ext cx="5207000" cy="3276600"/>
          </a:xfrm>
          <a:prstGeom prst="rect">
            <a:avLst/>
          </a:prstGeom>
        </p:spPr>
      </p:pic>
      <p:pic>
        <p:nvPicPr>
          <p:cNvPr id="5" name="Graphic 4" descr="Cursor outline">
            <a:extLst>
              <a:ext uri="{FF2B5EF4-FFF2-40B4-BE49-F238E27FC236}">
                <a16:creationId xmlns:a16="http://schemas.microsoft.com/office/drawing/2014/main" id="{51518814-73CD-D68B-C124-62BEE51161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61208" y="3429000"/>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190964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448E9-359E-CBA7-8BE2-E574DFA3FF69}"/>
              </a:ext>
            </a:extLst>
          </p:cNvPr>
          <p:cNvPicPr>
            <a:picLocks noChangeAspect="1"/>
          </p:cNvPicPr>
          <p:nvPr/>
        </p:nvPicPr>
        <p:blipFill>
          <a:blip r:embed="rId3"/>
          <a:stretch>
            <a:fillRect/>
          </a:stretch>
        </p:blipFill>
        <p:spPr>
          <a:xfrm>
            <a:off x="1215054" y="1118852"/>
            <a:ext cx="9761892" cy="5072623"/>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Land on For Customers Page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52</a:t>
            </a:fld>
            <a:endParaRPr lang="en-US"/>
          </a:p>
        </p:txBody>
      </p:sp>
      <p:pic>
        <p:nvPicPr>
          <p:cNvPr id="7" name="Picture 6">
            <a:extLst>
              <a:ext uri="{FF2B5EF4-FFF2-40B4-BE49-F238E27FC236}">
                <a16:creationId xmlns:a16="http://schemas.microsoft.com/office/drawing/2014/main" id="{D84DCE92-9443-F95A-0E9D-EB8481700AAF}"/>
              </a:ext>
            </a:extLst>
          </p:cNvPr>
          <p:cNvPicPr>
            <a:picLocks noChangeAspect="1"/>
          </p:cNvPicPr>
          <p:nvPr/>
        </p:nvPicPr>
        <p:blipFill>
          <a:blip r:embed="rId4"/>
          <a:stretch>
            <a:fillRect/>
          </a:stretch>
        </p:blipFill>
        <p:spPr>
          <a:xfrm>
            <a:off x="7228462" y="1297044"/>
            <a:ext cx="1382138" cy="1883960"/>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F8E93BCB-5E6D-88A0-50BB-A4B7C51F5BB5}"/>
              </a:ext>
            </a:extLst>
          </p:cNvPr>
          <p:cNvPicPr>
            <a:picLocks noChangeAspect="1"/>
          </p:cNvPicPr>
          <p:nvPr/>
        </p:nvPicPr>
        <p:blipFill>
          <a:blip r:embed="rId5"/>
          <a:stretch>
            <a:fillRect/>
          </a:stretch>
        </p:blipFill>
        <p:spPr>
          <a:xfrm>
            <a:off x="7612598" y="3429000"/>
            <a:ext cx="3959169" cy="1338743"/>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5D27E194-BFAC-94C1-64B4-B6FC92836A43}"/>
              </a:ext>
            </a:extLst>
          </p:cNvPr>
          <p:cNvSpPr/>
          <p:nvPr/>
        </p:nvSpPr>
        <p:spPr>
          <a:xfrm rot="20850526">
            <a:off x="7816245" y="3728713"/>
            <a:ext cx="3955057" cy="707886"/>
          </a:xfrm>
          <a:prstGeom prst="rect">
            <a:avLst/>
          </a:prstGeom>
          <a:noFill/>
        </p:spPr>
        <p:txBody>
          <a:bodyPr wrap="none" lIns="91440" tIns="45720" rIns="91440" bIns="45720">
            <a:spAutoFit/>
          </a:bodyPr>
          <a:lstStyle/>
          <a:p>
            <a:pPr algn="ctr"/>
            <a:r>
              <a:rPr lang="en-GB" sz="40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Coming soon…</a:t>
            </a:r>
          </a:p>
        </p:txBody>
      </p:sp>
      <p:pic>
        <p:nvPicPr>
          <p:cNvPr id="10" name="Graphic 9" descr="Cursor outline">
            <a:extLst>
              <a:ext uri="{FF2B5EF4-FFF2-40B4-BE49-F238E27FC236}">
                <a16:creationId xmlns:a16="http://schemas.microsoft.com/office/drawing/2014/main" id="{FCBA7DEB-D3AC-D581-FBBD-8582E9EF33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77612" y="2986205"/>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11" name="Graphic 10" descr="Cursor outline">
            <a:extLst>
              <a:ext uri="{FF2B5EF4-FFF2-40B4-BE49-F238E27FC236}">
                <a16:creationId xmlns:a16="http://schemas.microsoft.com/office/drawing/2014/main" id="{1FF77443-63CE-C3DA-266E-B344381E6A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6237" y="3810728"/>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12" name="Graphic 11" descr="Cursor outline">
            <a:extLst>
              <a:ext uri="{FF2B5EF4-FFF2-40B4-BE49-F238E27FC236}">
                <a16:creationId xmlns:a16="http://schemas.microsoft.com/office/drawing/2014/main" id="{B798154F-9876-A5FB-3FE0-902214A67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6237" y="4588840"/>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14" name="Picture 13">
            <a:extLst>
              <a:ext uri="{FF2B5EF4-FFF2-40B4-BE49-F238E27FC236}">
                <a16:creationId xmlns:a16="http://schemas.microsoft.com/office/drawing/2014/main" id="{DE951777-5003-49A7-A0C7-5AF805BF57F0}"/>
              </a:ext>
            </a:extLst>
          </p:cNvPr>
          <p:cNvPicPr>
            <a:picLocks noChangeAspect="1"/>
          </p:cNvPicPr>
          <p:nvPr/>
        </p:nvPicPr>
        <p:blipFill>
          <a:blip r:embed="rId8"/>
          <a:stretch>
            <a:fillRect/>
          </a:stretch>
        </p:blipFill>
        <p:spPr>
          <a:xfrm>
            <a:off x="7228462" y="5114043"/>
            <a:ext cx="4206155" cy="1338743"/>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128011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9"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par>
                          <p:cTn id="18" fill="hold">
                            <p:stCondLst>
                              <p:cond delay="0"/>
                            </p:stCondLst>
                            <p:childTnLst>
                              <p:par>
                                <p:cTn id="19" presetID="9"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dissolve">
                                      <p:cBhvr>
                                        <p:cTn id="21" dur="500"/>
                                        <p:tgtEl>
                                          <p:spTgt spid="8"/>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1"/>
                                        </p:tgtEl>
                                        <p:attrNameLst>
                                          <p:attrName>style.visibility</p:attrName>
                                        </p:attrNameLst>
                                      </p:cBhvr>
                                      <p:to>
                                        <p:strVal val="hidden"/>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9" presetClass="entr" presetSubtype="0" fill="hold" nodeType="after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53</a:t>
            </a:fld>
            <a:endParaRPr lang="en-US"/>
          </a:p>
        </p:txBody>
      </p:sp>
      <p:pic>
        <p:nvPicPr>
          <p:cNvPr id="3" name="Picture 2">
            <a:extLst>
              <a:ext uri="{FF2B5EF4-FFF2-40B4-BE49-F238E27FC236}">
                <a16:creationId xmlns:a16="http://schemas.microsoft.com/office/drawing/2014/main" id="{0EC2D13D-297D-4D31-4B4F-457EAAF99AC2}"/>
              </a:ext>
            </a:extLst>
          </p:cNvPr>
          <p:cNvPicPr>
            <a:picLocks noChangeAspect="1"/>
          </p:cNvPicPr>
          <p:nvPr/>
        </p:nvPicPr>
        <p:blipFill>
          <a:blip r:embed="rId3"/>
          <a:stretch>
            <a:fillRect/>
          </a:stretch>
        </p:blipFill>
        <p:spPr>
          <a:xfrm>
            <a:off x="4000353" y="1095376"/>
            <a:ext cx="4197704" cy="5721793"/>
          </a:xfrm>
          <a:prstGeom prst="rect">
            <a:avLst/>
          </a:prstGeom>
          <a:effectLst>
            <a:outerShdw blurRad="50800" dist="38100" dir="5400000" algn="t" rotWithShape="0">
              <a:prstClr val="black">
                <a:alpha val="40000"/>
              </a:prstClr>
            </a:outerShdw>
          </a:effectLst>
        </p:spPr>
      </p:pic>
      <p:sp>
        <p:nvSpPr>
          <p:cNvPr id="4" name="TextBox 3">
            <a:extLst>
              <a:ext uri="{FF2B5EF4-FFF2-40B4-BE49-F238E27FC236}">
                <a16:creationId xmlns:a16="http://schemas.microsoft.com/office/drawing/2014/main" id="{730E46B0-3A4F-96D2-F873-98C6E2CB7558}"/>
              </a:ext>
            </a:extLst>
          </p:cNvPr>
          <p:cNvSpPr txBox="1"/>
          <p:nvPr/>
        </p:nvSpPr>
        <p:spPr>
          <a:xfrm>
            <a:off x="620233" y="723014"/>
            <a:ext cx="10951535" cy="276999"/>
          </a:xfrm>
          <a:prstGeom prst="rect">
            <a:avLst/>
          </a:prstGeom>
          <a:noFill/>
        </p:spPr>
        <p:txBody>
          <a:bodyPr wrap="square" rtlCol="0">
            <a:spAutoFit/>
          </a:bodyPr>
          <a:lstStyle/>
          <a:p>
            <a:pPr algn="ctr"/>
            <a:r>
              <a:rPr lang="en-US" sz="1200">
                <a:solidFill>
                  <a:schemeClr val="bg1">
                    <a:lumMod val="65000"/>
                  </a:schemeClr>
                </a:solidFill>
              </a:rPr>
              <a:t>To visualize Singapore market trend and timely business performance </a:t>
            </a:r>
          </a:p>
        </p:txBody>
      </p:sp>
      <p:sp>
        <p:nvSpPr>
          <p:cNvPr id="5" name="Rectangle 4">
            <a:extLst>
              <a:ext uri="{FF2B5EF4-FFF2-40B4-BE49-F238E27FC236}">
                <a16:creationId xmlns:a16="http://schemas.microsoft.com/office/drawing/2014/main" id="{E7A7E6AB-0DA3-DE35-138F-EF4C08B390F1}"/>
              </a:ext>
            </a:extLst>
          </p:cNvPr>
          <p:cNvSpPr/>
          <p:nvPr/>
        </p:nvSpPr>
        <p:spPr>
          <a:xfrm>
            <a:off x="4000353" y="1351028"/>
            <a:ext cx="4197704" cy="350875"/>
          </a:xfrm>
          <a:prstGeom prst="rect">
            <a:avLst/>
          </a:prstGeom>
          <a:noFill/>
          <a:ln w="12700">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1"/>
              </a:solidFill>
            </a:endParaRPr>
          </a:p>
        </p:txBody>
      </p:sp>
      <p:sp>
        <p:nvSpPr>
          <p:cNvPr id="6" name="Oval 5">
            <a:extLst>
              <a:ext uri="{FF2B5EF4-FFF2-40B4-BE49-F238E27FC236}">
                <a16:creationId xmlns:a16="http://schemas.microsoft.com/office/drawing/2014/main" id="{41539039-46BE-A042-834A-17ED5B0962C8}"/>
              </a:ext>
            </a:extLst>
          </p:cNvPr>
          <p:cNvSpPr/>
          <p:nvPr/>
        </p:nvSpPr>
        <p:spPr>
          <a:xfrm>
            <a:off x="8042894" y="1430729"/>
            <a:ext cx="77437" cy="72087"/>
          </a:xfrm>
          <a:prstGeom prst="ellips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cxnSp>
        <p:nvCxnSpPr>
          <p:cNvPr id="8" name="Elbow Connector 7">
            <a:extLst>
              <a:ext uri="{FF2B5EF4-FFF2-40B4-BE49-F238E27FC236}">
                <a16:creationId xmlns:a16="http://schemas.microsoft.com/office/drawing/2014/main" id="{6FF27979-07F9-BCA9-A58D-C55FA7D3472B}"/>
              </a:ext>
            </a:extLst>
          </p:cNvPr>
          <p:cNvCxnSpPr>
            <a:stCxn id="6" idx="0"/>
          </p:cNvCxnSpPr>
          <p:nvPr/>
        </p:nvCxnSpPr>
        <p:spPr>
          <a:xfrm rot="5400000" flipH="1" flipV="1">
            <a:off x="8263270" y="818356"/>
            <a:ext cx="430716" cy="794030"/>
          </a:xfrm>
          <a:prstGeom prst="bentConnector2">
            <a:avLst/>
          </a:prstGeom>
          <a:ln>
            <a:solidFill>
              <a:schemeClr val="accent1"/>
            </a:solidFill>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AA459443-0D11-1BA6-CB68-5B2DEE594D6A}"/>
              </a:ext>
            </a:extLst>
          </p:cNvPr>
          <p:cNvSpPr/>
          <p:nvPr/>
        </p:nvSpPr>
        <p:spPr>
          <a:xfrm>
            <a:off x="8771210" y="780181"/>
            <a:ext cx="2092901" cy="461665"/>
          </a:xfrm>
          <a:prstGeom prst="rect">
            <a:avLst/>
          </a:prstGeom>
          <a:noFill/>
          <a:ln>
            <a:solidFill>
              <a:schemeClr val="accent1"/>
            </a:solidFill>
          </a:ln>
        </p:spPr>
        <p:txBody>
          <a:bodyPr wrap="square" lIns="91440" tIns="45720" rIns="91440" bIns="45720">
            <a:spAutoFit/>
          </a:bodyPr>
          <a:lstStyle/>
          <a:p>
            <a:pPr algn="ctr"/>
            <a:r>
              <a:rPr lang="en-GB" sz="1200" b="1" u="sng">
                <a:ln w="0"/>
                <a:solidFill>
                  <a:schemeClr val="accent1"/>
                </a:solidFill>
              </a:rPr>
              <a:t>Performance Metrics:</a:t>
            </a:r>
          </a:p>
          <a:p>
            <a:pPr algn="ctr"/>
            <a:r>
              <a:rPr lang="en-GB" sz="1200">
                <a:ln w="0"/>
                <a:solidFill>
                  <a:schemeClr val="accent1"/>
                </a:solidFill>
              </a:rPr>
              <a:t>Evaluate</a:t>
            </a:r>
            <a:r>
              <a:rPr lang="en-GB" sz="1200" b="0" cap="none" spc="0">
                <a:ln w="0"/>
                <a:solidFill>
                  <a:schemeClr val="accent1"/>
                </a:solidFill>
              </a:rPr>
              <a:t> business volume</a:t>
            </a:r>
          </a:p>
        </p:txBody>
      </p:sp>
      <p:sp>
        <p:nvSpPr>
          <p:cNvPr id="10" name="Rectangle 9">
            <a:extLst>
              <a:ext uri="{FF2B5EF4-FFF2-40B4-BE49-F238E27FC236}">
                <a16:creationId xmlns:a16="http://schemas.microsoft.com/office/drawing/2014/main" id="{634D1A3A-72C0-792A-0409-71EDE06FA049}"/>
              </a:ext>
            </a:extLst>
          </p:cNvPr>
          <p:cNvSpPr/>
          <p:nvPr/>
        </p:nvSpPr>
        <p:spPr>
          <a:xfrm>
            <a:off x="4000353" y="1730192"/>
            <a:ext cx="4197704" cy="350875"/>
          </a:xfrm>
          <a:prstGeom prst="rect">
            <a:avLst/>
          </a:prstGeom>
          <a:noFill/>
          <a:ln w="1270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70BD0379-33BB-FF00-E3FB-B9957A240BAA}"/>
              </a:ext>
            </a:extLst>
          </p:cNvPr>
          <p:cNvSpPr/>
          <p:nvPr/>
        </p:nvSpPr>
        <p:spPr>
          <a:xfrm>
            <a:off x="1193868" y="1556869"/>
            <a:ext cx="2092901" cy="461665"/>
          </a:xfrm>
          <a:prstGeom prst="rect">
            <a:avLst/>
          </a:prstGeom>
          <a:noFill/>
          <a:ln>
            <a:solidFill>
              <a:schemeClr val="accent2"/>
            </a:solidFill>
          </a:ln>
        </p:spPr>
        <p:txBody>
          <a:bodyPr wrap="square" lIns="91440" tIns="45720" rIns="91440" bIns="45720">
            <a:spAutoFit/>
          </a:bodyPr>
          <a:lstStyle/>
          <a:p>
            <a:pPr algn="ctr"/>
            <a:r>
              <a:rPr lang="en-GB" sz="1200" b="1" u="sng">
                <a:ln w="0"/>
                <a:solidFill>
                  <a:schemeClr val="accent2"/>
                </a:solidFill>
              </a:rPr>
              <a:t>Filters:</a:t>
            </a:r>
          </a:p>
          <a:p>
            <a:pPr algn="ctr"/>
            <a:r>
              <a:rPr lang="en-GB" sz="1200">
                <a:ln w="0"/>
                <a:solidFill>
                  <a:schemeClr val="accent2"/>
                </a:solidFill>
              </a:rPr>
              <a:t>Enhance User Experience</a:t>
            </a:r>
            <a:endParaRPr lang="en-GB" sz="1200" b="0" cap="none" spc="0">
              <a:ln w="0"/>
              <a:solidFill>
                <a:schemeClr val="accent2"/>
              </a:solidFill>
            </a:endParaRPr>
          </a:p>
        </p:txBody>
      </p:sp>
      <p:sp>
        <p:nvSpPr>
          <p:cNvPr id="12" name="Oval 11">
            <a:extLst>
              <a:ext uri="{FF2B5EF4-FFF2-40B4-BE49-F238E27FC236}">
                <a16:creationId xmlns:a16="http://schemas.microsoft.com/office/drawing/2014/main" id="{C9F8E5B7-ABC4-C8CC-F44E-213B11066F3F}"/>
              </a:ext>
            </a:extLst>
          </p:cNvPr>
          <p:cNvSpPr/>
          <p:nvPr/>
        </p:nvSpPr>
        <p:spPr>
          <a:xfrm>
            <a:off x="4067457" y="1957555"/>
            <a:ext cx="77437" cy="72087"/>
          </a:xfrm>
          <a:prstGeom prst="ellipse">
            <a:avLst/>
          </a:prstGeom>
          <a:solidFill>
            <a:schemeClr val="accent2"/>
          </a:solid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Elbow Connector 13">
            <a:extLst>
              <a:ext uri="{FF2B5EF4-FFF2-40B4-BE49-F238E27FC236}">
                <a16:creationId xmlns:a16="http://schemas.microsoft.com/office/drawing/2014/main" id="{29713023-F344-3E2E-DCEB-5D49A20EB208}"/>
              </a:ext>
            </a:extLst>
          </p:cNvPr>
          <p:cNvCxnSpPr>
            <a:cxnSpLocks/>
            <a:stCxn id="12" idx="0"/>
            <a:endCxn id="11" idx="3"/>
          </p:cNvCxnSpPr>
          <p:nvPr/>
        </p:nvCxnSpPr>
        <p:spPr>
          <a:xfrm rot="16200000" flipV="1">
            <a:off x="3611547" y="1462925"/>
            <a:ext cx="169853" cy="819407"/>
          </a:xfrm>
          <a:prstGeom prst="bentConnector2">
            <a:avLst/>
          </a:prstGeom>
        </p:spPr>
        <p:style>
          <a:lnRef idx="1">
            <a:schemeClr val="accent2"/>
          </a:lnRef>
          <a:fillRef idx="0">
            <a:schemeClr val="accent2"/>
          </a:fillRef>
          <a:effectRef idx="0">
            <a:schemeClr val="accent2"/>
          </a:effectRef>
          <a:fontRef idx="minor">
            <a:schemeClr val="tx1"/>
          </a:fontRef>
        </p:style>
      </p:cxnSp>
      <p:sp>
        <p:nvSpPr>
          <p:cNvPr id="18" name="Rectangle 17">
            <a:extLst>
              <a:ext uri="{FF2B5EF4-FFF2-40B4-BE49-F238E27FC236}">
                <a16:creationId xmlns:a16="http://schemas.microsoft.com/office/drawing/2014/main" id="{22CF05E6-4736-46FA-9133-7E0C8EB0CE19}"/>
              </a:ext>
            </a:extLst>
          </p:cNvPr>
          <p:cNvSpPr/>
          <p:nvPr/>
        </p:nvSpPr>
        <p:spPr>
          <a:xfrm>
            <a:off x="1193867" y="2961462"/>
            <a:ext cx="2092901" cy="646331"/>
          </a:xfrm>
          <a:prstGeom prst="rect">
            <a:avLst/>
          </a:prstGeom>
          <a:noFill/>
          <a:ln>
            <a:solidFill>
              <a:schemeClr val="accent4"/>
            </a:solidFill>
          </a:ln>
        </p:spPr>
        <p:txBody>
          <a:bodyPr wrap="square" lIns="91440" tIns="45720" rIns="91440" bIns="45720">
            <a:spAutoFit/>
          </a:bodyPr>
          <a:lstStyle/>
          <a:p>
            <a:pPr algn="ctr"/>
            <a:r>
              <a:rPr lang="en-GB" sz="1200" b="1" u="sng">
                <a:ln w="0"/>
                <a:solidFill>
                  <a:schemeClr val="accent4"/>
                </a:solidFill>
              </a:rPr>
              <a:t>Market Oriented Tiles:</a:t>
            </a:r>
          </a:p>
          <a:p>
            <a:pPr algn="ctr"/>
            <a:r>
              <a:rPr lang="en-GB" sz="1200" b="0" cap="none" spc="0">
                <a:ln w="0"/>
                <a:solidFill>
                  <a:schemeClr val="accent4"/>
                </a:solidFill>
              </a:rPr>
              <a:t>Singapore market in a glance</a:t>
            </a:r>
          </a:p>
        </p:txBody>
      </p:sp>
      <p:sp>
        <p:nvSpPr>
          <p:cNvPr id="19" name="Rectangle 18">
            <a:extLst>
              <a:ext uri="{FF2B5EF4-FFF2-40B4-BE49-F238E27FC236}">
                <a16:creationId xmlns:a16="http://schemas.microsoft.com/office/drawing/2014/main" id="{09579A40-C47F-4D50-F074-E761C53491CA}"/>
              </a:ext>
            </a:extLst>
          </p:cNvPr>
          <p:cNvSpPr/>
          <p:nvPr/>
        </p:nvSpPr>
        <p:spPr>
          <a:xfrm>
            <a:off x="4000353" y="2123054"/>
            <a:ext cx="1376717" cy="4514735"/>
          </a:xfrm>
          <a:prstGeom prst="rect">
            <a:avLst/>
          </a:prstGeom>
          <a:noFill/>
          <a:ln w="12700">
            <a:solidFill>
              <a:schemeClr val="accent4"/>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accent4"/>
              </a:solidFill>
            </a:endParaRPr>
          </a:p>
        </p:txBody>
      </p:sp>
      <p:sp>
        <p:nvSpPr>
          <p:cNvPr id="20" name="Oval 19">
            <a:extLst>
              <a:ext uri="{FF2B5EF4-FFF2-40B4-BE49-F238E27FC236}">
                <a16:creationId xmlns:a16="http://schemas.microsoft.com/office/drawing/2014/main" id="{DD0A0EC5-A1C4-AA43-4317-D403069C5117}"/>
              </a:ext>
            </a:extLst>
          </p:cNvPr>
          <p:cNvSpPr/>
          <p:nvPr/>
        </p:nvSpPr>
        <p:spPr>
          <a:xfrm>
            <a:off x="4072902" y="2535859"/>
            <a:ext cx="77437" cy="72087"/>
          </a:xfrm>
          <a:prstGeom prst="ellipse">
            <a:avLst/>
          </a:prstGeom>
          <a:solidFill>
            <a:schemeClr val="accent4"/>
          </a:solidFill>
          <a:ln>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cxnSp>
        <p:nvCxnSpPr>
          <p:cNvPr id="21" name="Elbow Connector 20">
            <a:extLst>
              <a:ext uri="{FF2B5EF4-FFF2-40B4-BE49-F238E27FC236}">
                <a16:creationId xmlns:a16="http://schemas.microsoft.com/office/drawing/2014/main" id="{8C5823BA-0EE5-06D3-A21C-A3847AAA895A}"/>
              </a:ext>
            </a:extLst>
          </p:cNvPr>
          <p:cNvCxnSpPr>
            <a:cxnSpLocks/>
          </p:cNvCxnSpPr>
          <p:nvPr/>
        </p:nvCxnSpPr>
        <p:spPr>
          <a:xfrm rot="10800000" flipV="1">
            <a:off x="3292213" y="2571827"/>
            <a:ext cx="775244" cy="647935"/>
          </a:xfrm>
          <a:prstGeom prst="bentConnector3">
            <a:avLst>
              <a:gd name="adj1" fmla="val 50000"/>
            </a:avLst>
          </a:prstGeom>
          <a:ln>
            <a:solidFill>
              <a:schemeClr val="accent4"/>
            </a:solidFill>
          </a:ln>
        </p:spPr>
        <p:style>
          <a:lnRef idx="1">
            <a:schemeClr val="accent2"/>
          </a:lnRef>
          <a:fillRef idx="0">
            <a:schemeClr val="accent2"/>
          </a:fillRef>
          <a:effectRef idx="0">
            <a:schemeClr val="accent2"/>
          </a:effectRef>
          <a:fontRef idx="minor">
            <a:schemeClr val="tx1"/>
          </a:fontRef>
        </p:style>
      </p:cxnSp>
      <p:sp>
        <p:nvSpPr>
          <p:cNvPr id="24" name="Rectangle 23">
            <a:extLst>
              <a:ext uri="{FF2B5EF4-FFF2-40B4-BE49-F238E27FC236}">
                <a16:creationId xmlns:a16="http://schemas.microsoft.com/office/drawing/2014/main" id="{28329DD2-6145-1F69-8F02-D8C0A7CDCB04}"/>
              </a:ext>
            </a:extLst>
          </p:cNvPr>
          <p:cNvSpPr/>
          <p:nvPr/>
        </p:nvSpPr>
        <p:spPr>
          <a:xfrm>
            <a:off x="5452932" y="2123053"/>
            <a:ext cx="2667399" cy="4514735"/>
          </a:xfrm>
          <a:prstGeom prst="rect">
            <a:avLst/>
          </a:prstGeom>
          <a:noFill/>
          <a:ln w="12700">
            <a:solidFill>
              <a:schemeClr val="tx2">
                <a:lumMod val="50000"/>
                <a:lumOff val="5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schemeClr val="tx2">
                  <a:lumMod val="50000"/>
                  <a:lumOff val="50000"/>
                </a:schemeClr>
              </a:solidFill>
            </a:endParaRPr>
          </a:p>
        </p:txBody>
      </p:sp>
      <p:sp>
        <p:nvSpPr>
          <p:cNvPr id="25" name="Rectangle 24">
            <a:extLst>
              <a:ext uri="{FF2B5EF4-FFF2-40B4-BE49-F238E27FC236}">
                <a16:creationId xmlns:a16="http://schemas.microsoft.com/office/drawing/2014/main" id="{ADDDFC0A-B761-8886-B14E-4D736AAC7784}"/>
              </a:ext>
            </a:extLst>
          </p:cNvPr>
          <p:cNvSpPr/>
          <p:nvPr/>
        </p:nvSpPr>
        <p:spPr>
          <a:xfrm>
            <a:off x="8771209" y="2691102"/>
            <a:ext cx="2092901" cy="646331"/>
          </a:xfrm>
          <a:prstGeom prst="rect">
            <a:avLst/>
          </a:prstGeom>
          <a:noFill/>
          <a:ln>
            <a:solidFill>
              <a:schemeClr val="tx2">
                <a:lumMod val="50000"/>
                <a:lumOff val="50000"/>
              </a:schemeClr>
            </a:solidFill>
          </a:ln>
        </p:spPr>
        <p:txBody>
          <a:bodyPr wrap="square" lIns="91440" tIns="45720" rIns="91440" bIns="45720">
            <a:spAutoFit/>
          </a:bodyPr>
          <a:lstStyle/>
          <a:p>
            <a:pPr algn="ctr"/>
            <a:r>
              <a:rPr lang="en-GB" sz="1200" b="1" u="sng">
                <a:ln w="0"/>
                <a:solidFill>
                  <a:schemeClr val="tx2">
                    <a:lumMod val="50000"/>
                    <a:lumOff val="50000"/>
                  </a:schemeClr>
                </a:solidFill>
              </a:rPr>
              <a:t>Business Oriented Tiles:</a:t>
            </a:r>
          </a:p>
          <a:p>
            <a:pPr algn="ctr"/>
            <a:r>
              <a:rPr lang="en-GB" sz="1200" b="0" cap="none" spc="0">
                <a:ln w="0"/>
                <a:solidFill>
                  <a:schemeClr val="tx2">
                    <a:lumMod val="50000"/>
                    <a:lumOff val="50000"/>
                  </a:schemeClr>
                </a:solidFill>
              </a:rPr>
              <a:t>Timely update of sa</a:t>
            </a:r>
            <a:r>
              <a:rPr lang="en-GB" sz="1200">
                <a:ln w="0"/>
                <a:solidFill>
                  <a:schemeClr val="tx2">
                    <a:lumMod val="50000"/>
                    <a:lumOff val="50000"/>
                  </a:schemeClr>
                </a:solidFill>
              </a:rPr>
              <a:t>les volume</a:t>
            </a:r>
            <a:r>
              <a:rPr lang="en-GB" sz="1200" b="0" cap="none" spc="0">
                <a:ln w="0"/>
                <a:solidFill>
                  <a:schemeClr val="tx2">
                    <a:lumMod val="50000"/>
                    <a:lumOff val="50000"/>
                  </a:schemeClr>
                </a:solidFill>
              </a:rPr>
              <a:t> </a:t>
            </a:r>
          </a:p>
        </p:txBody>
      </p:sp>
      <p:sp>
        <p:nvSpPr>
          <p:cNvPr id="28" name="Oval 27">
            <a:extLst>
              <a:ext uri="{FF2B5EF4-FFF2-40B4-BE49-F238E27FC236}">
                <a16:creationId xmlns:a16="http://schemas.microsoft.com/office/drawing/2014/main" id="{31430EC5-55A6-E43A-5302-EA92857DCF8E}"/>
              </a:ext>
            </a:extLst>
          </p:cNvPr>
          <p:cNvSpPr/>
          <p:nvPr/>
        </p:nvSpPr>
        <p:spPr>
          <a:xfrm>
            <a:off x="7965457" y="3350220"/>
            <a:ext cx="77437" cy="72087"/>
          </a:xfrm>
          <a:prstGeom prst="ellipse">
            <a:avLst/>
          </a:prstGeom>
          <a:solidFill>
            <a:schemeClr val="tx2">
              <a:lumMod val="50000"/>
              <a:lumOff val="50000"/>
            </a:schemeClr>
          </a:solidFill>
          <a:ln>
            <a:solidFill>
              <a:schemeClr val="tx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2">
                  <a:lumMod val="50000"/>
                  <a:lumOff val="50000"/>
                </a:schemeClr>
              </a:solidFill>
            </a:endParaRPr>
          </a:p>
        </p:txBody>
      </p:sp>
      <p:cxnSp>
        <p:nvCxnSpPr>
          <p:cNvPr id="29" name="Elbow Connector 28">
            <a:extLst>
              <a:ext uri="{FF2B5EF4-FFF2-40B4-BE49-F238E27FC236}">
                <a16:creationId xmlns:a16="http://schemas.microsoft.com/office/drawing/2014/main" id="{8221A4F6-3DF2-43F2-A5DE-022538D395A4}"/>
              </a:ext>
            </a:extLst>
          </p:cNvPr>
          <p:cNvCxnSpPr>
            <a:cxnSpLocks/>
            <a:stCxn id="25" idx="1"/>
            <a:endCxn id="28" idx="6"/>
          </p:cNvCxnSpPr>
          <p:nvPr/>
        </p:nvCxnSpPr>
        <p:spPr>
          <a:xfrm rot="10800000" flipV="1">
            <a:off x="8042895" y="3014268"/>
            <a:ext cx="728315" cy="371996"/>
          </a:xfrm>
          <a:prstGeom prst="bentConnector3">
            <a:avLst>
              <a:gd name="adj1" fmla="val 50000"/>
            </a:avLst>
          </a:prstGeom>
          <a:ln>
            <a:solidFill>
              <a:schemeClr val="tx2">
                <a:lumMod val="50000"/>
                <a:lumOff val="50000"/>
              </a:schemeClr>
            </a:solidFill>
          </a:ln>
        </p:spPr>
        <p:style>
          <a:lnRef idx="1">
            <a:schemeClr val="accent2"/>
          </a:lnRef>
          <a:fillRef idx="0">
            <a:schemeClr val="accent2"/>
          </a:fillRef>
          <a:effectRef idx="0">
            <a:schemeClr val="accent2"/>
          </a:effectRef>
          <a:fontRef idx="minor">
            <a:schemeClr val="tx1"/>
          </a:fontRef>
        </p:style>
      </p:cxnSp>
      <p:sp>
        <p:nvSpPr>
          <p:cNvPr id="35" name="Title 1">
            <a:extLst>
              <a:ext uri="{FF2B5EF4-FFF2-40B4-BE49-F238E27FC236}">
                <a16:creationId xmlns:a16="http://schemas.microsoft.com/office/drawing/2014/main" id="{FFF63C5E-FCFF-BAF0-F726-D816524A406B}"/>
              </a:ext>
            </a:extLst>
          </p:cNvPr>
          <p:cNvSpPr txBox="1">
            <a:spLocks/>
          </p:cNvSpPr>
          <p:nvPr/>
        </p:nvSpPr>
        <p:spPr>
          <a:xfrm>
            <a:off x="904232" y="84402"/>
            <a:ext cx="10515600" cy="85625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a:lstStyle>
          <a:p>
            <a:pPr algn="ctr"/>
            <a:r>
              <a:rPr lang="en-US"/>
              <a:t>Product Demo</a:t>
            </a:r>
          </a:p>
        </p:txBody>
      </p:sp>
    </p:spTree>
    <p:extLst>
      <p:ext uri="{BB962C8B-B14F-4D97-AF65-F5344CB8AC3E}">
        <p14:creationId xmlns:p14="http://schemas.microsoft.com/office/powerpoint/2010/main" val="1592381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8B448E9-359E-CBA7-8BE2-E574DFA3FF69}"/>
              </a:ext>
            </a:extLst>
          </p:cNvPr>
          <p:cNvPicPr>
            <a:picLocks noChangeAspect="1"/>
          </p:cNvPicPr>
          <p:nvPr/>
        </p:nvPicPr>
        <p:blipFill>
          <a:blip r:embed="rId3"/>
          <a:stretch>
            <a:fillRect/>
          </a:stretch>
        </p:blipFill>
        <p:spPr>
          <a:xfrm>
            <a:off x="1215054" y="1118852"/>
            <a:ext cx="9761892" cy="5072623"/>
          </a:xfrm>
          <a:prstGeom prst="rect">
            <a:avLst/>
          </a:prstGeom>
          <a:ln>
            <a:solidFill>
              <a:schemeClr val="bg1">
                <a:lumMod val="65000"/>
              </a:schemeClr>
            </a:solidFill>
          </a:ln>
        </p:spPr>
      </p:pic>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Land on For Customers Page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54</a:t>
            </a:fld>
            <a:endParaRPr lang="en-US"/>
          </a:p>
        </p:txBody>
      </p:sp>
      <p:pic>
        <p:nvPicPr>
          <p:cNvPr id="7" name="Picture 6">
            <a:extLst>
              <a:ext uri="{FF2B5EF4-FFF2-40B4-BE49-F238E27FC236}">
                <a16:creationId xmlns:a16="http://schemas.microsoft.com/office/drawing/2014/main" id="{D84DCE92-9443-F95A-0E9D-EB8481700AAF}"/>
              </a:ext>
            </a:extLst>
          </p:cNvPr>
          <p:cNvPicPr>
            <a:picLocks noChangeAspect="1"/>
          </p:cNvPicPr>
          <p:nvPr/>
        </p:nvPicPr>
        <p:blipFill>
          <a:blip r:embed="rId4"/>
          <a:stretch>
            <a:fillRect/>
          </a:stretch>
        </p:blipFill>
        <p:spPr>
          <a:xfrm>
            <a:off x="7228462" y="1297044"/>
            <a:ext cx="1382138" cy="1883960"/>
          </a:xfrm>
          <a:prstGeom prst="rect">
            <a:avLst/>
          </a:pr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F8E93BCB-5E6D-88A0-50BB-A4B7C51F5BB5}"/>
              </a:ext>
            </a:extLst>
          </p:cNvPr>
          <p:cNvPicPr>
            <a:picLocks noChangeAspect="1"/>
          </p:cNvPicPr>
          <p:nvPr/>
        </p:nvPicPr>
        <p:blipFill>
          <a:blip r:embed="rId5"/>
          <a:stretch>
            <a:fillRect/>
          </a:stretch>
        </p:blipFill>
        <p:spPr>
          <a:xfrm>
            <a:off x="7612598" y="3429000"/>
            <a:ext cx="3959169" cy="1338743"/>
          </a:xfrm>
          <a:prstGeom prst="rect">
            <a:avLst/>
          </a:prstGeom>
          <a:effectLst>
            <a:outerShdw blurRad="50800" dist="38100" dir="5400000" algn="t" rotWithShape="0">
              <a:prstClr val="black">
                <a:alpha val="40000"/>
              </a:prstClr>
            </a:outerShdw>
          </a:effectLst>
        </p:spPr>
      </p:pic>
      <p:sp>
        <p:nvSpPr>
          <p:cNvPr id="9" name="Rectangle 8">
            <a:extLst>
              <a:ext uri="{FF2B5EF4-FFF2-40B4-BE49-F238E27FC236}">
                <a16:creationId xmlns:a16="http://schemas.microsoft.com/office/drawing/2014/main" id="{5D27E194-BFAC-94C1-64B4-B6FC92836A43}"/>
              </a:ext>
            </a:extLst>
          </p:cNvPr>
          <p:cNvSpPr/>
          <p:nvPr/>
        </p:nvSpPr>
        <p:spPr>
          <a:xfrm rot="20850526">
            <a:off x="7816245" y="3728713"/>
            <a:ext cx="3955057" cy="707886"/>
          </a:xfrm>
          <a:prstGeom prst="rect">
            <a:avLst/>
          </a:prstGeom>
          <a:noFill/>
        </p:spPr>
        <p:txBody>
          <a:bodyPr wrap="none" lIns="91440" tIns="45720" rIns="91440" bIns="45720">
            <a:spAutoFit/>
          </a:bodyPr>
          <a:lstStyle/>
          <a:p>
            <a:pPr algn="ctr"/>
            <a:r>
              <a:rPr lang="en-GB" sz="40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Coming soon…</a:t>
            </a:r>
          </a:p>
        </p:txBody>
      </p:sp>
      <p:pic>
        <p:nvPicPr>
          <p:cNvPr id="12" name="Graphic 11" descr="Cursor outline">
            <a:extLst>
              <a:ext uri="{FF2B5EF4-FFF2-40B4-BE49-F238E27FC236}">
                <a16:creationId xmlns:a16="http://schemas.microsoft.com/office/drawing/2014/main" id="{B798154F-9876-A5FB-3FE0-902214A673B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56237" y="4588840"/>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pic>
        <p:nvPicPr>
          <p:cNvPr id="3" name="Picture 2">
            <a:extLst>
              <a:ext uri="{FF2B5EF4-FFF2-40B4-BE49-F238E27FC236}">
                <a16:creationId xmlns:a16="http://schemas.microsoft.com/office/drawing/2014/main" id="{FC419666-A3D3-464D-9AFF-E618F9ABAC9D}"/>
              </a:ext>
            </a:extLst>
          </p:cNvPr>
          <p:cNvPicPr>
            <a:picLocks noChangeAspect="1"/>
          </p:cNvPicPr>
          <p:nvPr/>
        </p:nvPicPr>
        <p:blipFill>
          <a:blip r:embed="rId8"/>
          <a:stretch>
            <a:fillRect/>
          </a:stretch>
        </p:blipFill>
        <p:spPr>
          <a:xfrm>
            <a:off x="7228463" y="5113921"/>
            <a:ext cx="3438926" cy="1546570"/>
          </a:xfrm>
          <a:prstGeom prst="rect">
            <a:avLst/>
          </a:prstGeom>
          <a:ln>
            <a:solidFill>
              <a:schemeClr val="bg1">
                <a:lumMod val="65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632283904"/>
      </p:ext>
    </p:extLst>
  </p:cSld>
  <p:clrMapOvr>
    <a:masterClrMapping/>
  </p:clrMapOvr>
  <p:transition spd="slow">
    <p:cove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Fetch the Best Deal For Customer</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55</a:t>
            </a:fld>
            <a:endParaRPr lang="en-US"/>
          </a:p>
        </p:txBody>
      </p:sp>
      <p:pic>
        <p:nvPicPr>
          <p:cNvPr id="3" name="Picture 2">
            <a:extLst>
              <a:ext uri="{FF2B5EF4-FFF2-40B4-BE49-F238E27FC236}">
                <a16:creationId xmlns:a16="http://schemas.microsoft.com/office/drawing/2014/main" id="{FC419666-A3D3-464D-9AFF-E618F9ABAC9D}"/>
              </a:ext>
            </a:extLst>
          </p:cNvPr>
          <p:cNvPicPr>
            <a:picLocks noChangeAspect="1"/>
          </p:cNvPicPr>
          <p:nvPr/>
        </p:nvPicPr>
        <p:blipFill>
          <a:blip r:embed="rId3"/>
          <a:stretch>
            <a:fillRect/>
          </a:stretch>
        </p:blipFill>
        <p:spPr>
          <a:xfrm>
            <a:off x="393083" y="1167472"/>
            <a:ext cx="11537898" cy="5188878"/>
          </a:xfrm>
          <a:prstGeom prst="rect">
            <a:avLst/>
          </a:prstGeom>
          <a:ln>
            <a:solidFill>
              <a:schemeClr val="bg1">
                <a:lumMod val="65000"/>
              </a:schemeClr>
            </a:solidFill>
          </a:ln>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091356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04232" y="84402"/>
            <a:ext cx="10515600" cy="856258"/>
          </a:xfrm>
        </p:spPr>
        <p:txBody>
          <a:bodyPr/>
          <a:lstStyle/>
          <a:p>
            <a:pPr algn="ctr"/>
            <a:r>
              <a:rPr lang="en-US"/>
              <a:t>Product Demo</a:t>
            </a:r>
          </a:p>
        </p:txBody>
      </p:sp>
      <p:sp>
        <p:nvSpPr>
          <p:cNvPr id="29" name="TextBox 28">
            <a:extLst>
              <a:ext uri="{FF2B5EF4-FFF2-40B4-BE49-F238E27FC236}">
                <a16:creationId xmlns:a16="http://schemas.microsoft.com/office/drawing/2014/main" id="{CA0D11EE-AB6B-A7A3-2C49-415066B0B959}"/>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Fetch the Best Deal For Customer</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56</a:t>
            </a:fld>
            <a:endParaRPr lang="en-US"/>
          </a:p>
        </p:txBody>
      </p:sp>
      <p:pic>
        <p:nvPicPr>
          <p:cNvPr id="3" name="Picture 2">
            <a:extLst>
              <a:ext uri="{FF2B5EF4-FFF2-40B4-BE49-F238E27FC236}">
                <a16:creationId xmlns:a16="http://schemas.microsoft.com/office/drawing/2014/main" id="{FC419666-A3D3-464D-9AFF-E618F9ABAC9D}"/>
              </a:ext>
            </a:extLst>
          </p:cNvPr>
          <p:cNvPicPr>
            <a:picLocks noChangeAspect="1"/>
          </p:cNvPicPr>
          <p:nvPr/>
        </p:nvPicPr>
        <p:blipFill>
          <a:blip r:embed="rId3"/>
          <a:stretch>
            <a:fillRect/>
          </a:stretch>
        </p:blipFill>
        <p:spPr>
          <a:xfrm>
            <a:off x="393083" y="1167472"/>
            <a:ext cx="11537898" cy="5188878"/>
          </a:xfrm>
          <a:prstGeom prst="rect">
            <a:avLst/>
          </a:prstGeom>
          <a:ln>
            <a:solidFill>
              <a:schemeClr val="bg1">
                <a:lumMod val="65000"/>
              </a:schemeClr>
            </a:solidFill>
          </a:ln>
          <a:effectLst>
            <a:outerShdw blurRad="50800" dist="38100" dir="5400000" algn="t" rotWithShape="0">
              <a:prstClr val="black">
                <a:alpha val="40000"/>
              </a:prstClr>
            </a:outerShdw>
          </a:effectLst>
        </p:spPr>
      </p:pic>
      <p:pic>
        <p:nvPicPr>
          <p:cNvPr id="4" name="Graphic 3" descr="Cursor outline">
            <a:extLst>
              <a:ext uri="{FF2B5EF4-FFF2-40B4-BE49-F238E27FC236}">
                <a16:creationId xmlns:a16="http://schemas.microsoft.com/office/drawing/2014/main" id="{D784ABFD-AB18-1055-F01C-2648149344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767" y="4615174"/>
            <a:ext cx="646331" cy="646331"/>
          </a:xfrm>
          <a:prstGeom prst="rect">
            <a:avLst/>
          </a:prstGeom>
          <a:ln>
            <a:noFill/>
          </a:ln>
          <a:effectLst>
            <a:outerShdw blurRad="50800" dist="38100" dir="5400000" algn="t" rotWithShape="0">
              <a:prstClr val="black">
                <a:alpha val="40000"/>
              </a:prstClr>
            </a:outerShdw>
          </a:effectLst>
          <a:scene3d>
            <a:camera prst="orthographicFront">
              <a:rot lat="0" lon="0" rev="0"/>
            </a:camera>
            <a:lightRig rig="balanced" dir="t">
              <a:rot lat="0" lon="0" rev="8700000"/>
            </a:lightRig>
          </a:scene3d>
          <a:sp3d>
            <a:bevelT w="190500" h="38100"/>
          </a:sp3d>
        </p:spPr>
      </p:pic>
      <p:sp>
        <p:nvSpPr>
          <p:cNvPr id="5" name="Rectangle 4">
            <a:extLst>
              <a:ext uri="{FF2B5EF4-FFF2-40B4-BE49-F238E27FC236}">
                <a16:creationId xmlns:a16="http://schemas.microsoft.com/office/drawing/2014/main" id="{FE6F8539-48C0-1AE9-A1E2-17E3E70BC952}"/>
              </a:ext>
            </a:extLst>
          </p:cNvPr>
          <p:cNvSpPr/>
          <p:nvPr/>
        </p:nvSpPr>
        <p:spPr>
          <a:xfrm>
            <a:off x="6890188" y="3282475"/>
            <a:ext cx="697627" cy="307777"/>
          </a:xfrm>
          <a:prstGeom prst="rect">
            <a:avLst/>
          </a:prstGeom>
          <a:noFill/>
        </p:spPr>
        <p:txBody>
          <a:bodyPr wrap="none" lIns="91440" tIns="45720" rIns="91440" bIns="45720">
            <a:spAutoFit/>
          </a:bodyPr>
          <a:lstStyle/>
          <a:p>
            <a:pPr algn="ctr"/>
            <a:r>
              <a:rPr lang="en-GB" sz="1400" b="0" cap="none" spc="0">
                <a:ln w="0"/>
                <a:solidFill>
                  <a:schemeClr val="tx1"/>
                </a:solidFill>
                <a:effectLst>
                  <a:outerShdw blurRad="38100" dist="19050" dir="2700000" algn="tl" rotWithShape="0">
                    <a:schemeClr val="dk1">
                      <a:alpha val="40000"/>
                    </a:schemeClr>
                  </a:outerShdw>
                </a:effectLst>
              </a:rPr>
              <a:t>50000</a:t>
            </a:r>
          </a:p>
        </p:txBody>
      </p:sp>
      <p:sp>
        <p:nvSpPr>
          <p:cNvPr id="6" name="Rectangle 5">
            <a:extLst>
              <a:ext uri="{FF2B5EF4-FFF2-40B4-BE49-F238E27FC236}">
                <a16:creationId xmlns:a16="http://schemas.microsoft.com/office/drawing/2014/main" id="{1D16853F-8CDF-783D-18F2-49DDFC3B46F9}"/>
              </a:ext>
            </a:extLst>
          </p:cNvPr>
          <p:cNvSpPr/>
          <p:nvPr/>
        </p:nvSpPr>
        <p:spPr>
          <a:xfrm>
            <a:off x="6978490" y="3777224"/>
            <a:ext cx="492443" cy="307777"/>
          </a:xfrm>
          <a:prstGeom prst="rect">
            <a:avLst/>
          </a:prstGeom>
          <a:noFill/>
        </p:spPr>
        <p:txBody>
          <a:bodyPr wrap="none" lIns="91440" tIns="45720" rIns="91440" bIns="45720">
            <a:spAutoFit/>
          </a:bodyPr>
          <a:lstStyle/>
          <a:p>
            <a:pPr algn="ctr"/>
            <a:r>
              <a:rPr lang="en-GB" sz="1400">
                <a:ln w="0"/>
                <a:effectLst>
                  <a:outerShdw blurRad="38100" dist="19050" dir="2700000" algn="tl" rotWithShape="0">
                    <a:schemeClr val="dk1">
                      <a:alpha val="40000"/>
                    </a:schemeClr>
                  </a:outerShdw>
                </a:effectLst>
              </a:rPr>
              <a:t>200</a:t>
            </a:r>
            <a:endParaRPr lang="en-GB" sz="1400" b="0" cap="none" spc="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82512711-D8A6-6812-8F33-C8026C7158DA}"/>
              </a:ext>
            </a:extLst>
          </p:cNvPr>
          <p:cNvSpPr/>
          <p:nvPr/>
        </p:nvSpPr>
        <p:spPr>
          <a:xfrm>
            <a:off x="6617327" y="4233684"/>
            <a:ext cx="894254" cy="192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700"/>
              <a:t>19/02/2013</a:t>
            </a:r>
          </a:p>
        </p:txBody>
      </p:sp>
    </p:spTree>
    <p:extLst>
      <p:ext uri="{BB962C8B-B14F-4D97-AF65-F5344CB8AC3E}">
        <p14:creationId xmlns:p14="http://schemas.microsoft.com/office/powerpoint/2010/main" val="104852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35AD3F9-59CA-6B01-5903-CB5FDF1F7627}"/>
              </a:ext>
            </a:extLst>
          </p:cNvPr>
          <p:cNvPicPr>
            <a:picLocks noChangeAspect="1"/>
          </p:cNvPicPr>
          <p:nvPr/>
        </p:nvPicPr>
        <p:blipFill>
          <a:blip r:embed="rId3"/>
          <a:stretch>
            <a:fillRect/>
          </a:stretch>
        </p:blipFill>
        <p:spPr>
          <a:xfrm>
            <a:off x="280142" y="1351312"/>
            <a:ext cx="11631713" cy="5187600"/>
          </a:xfrm>
          <a:prstGeom prst="rect">
            <a:avLst/>
          </a:prstGeom>
          <a:ln>
            <a:solidFill>
              <a:schemeClr val="bg1">
                <a:lumMod val="65000"/>
              </a:schemeClr>
            </a:solidFill>
          </a:ln>
        </p:spPr>
      </p:pic>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p:txBody>
          <a:bodyPr/>
          <a:lstStyle/>
          <a:p>
            <a:fld id="{B5CEABB6-07DC-46E8-9B57-56EC44A396E5}" type="slidenum">
              <a:rPr lang="en-US" smtClean="0"/>
              <a:pPr/>
              <a:t>57</a:t>
            </a:fld>
            <a:endParaRPr lang="en-US"/>
          </a:p>
        </p:txBody>
      </p:sp>
      <p:sp>
        <p:nvSpPr>
          <p:cNvPr id="31" name="Title 1">
            <a:extLst>
              <a:ext uri="{FF2B5EF4-FFF2-40B4-BE49-F238E27FC236}">
                <a16:creationId xmlns:a16="http://schemas.microsoft.com/office/drawing/2014/main" id="{0EA05EB2-BC12-5154-353B-AC063E11B698}"/>
              </a:ext>
            </a:extLst>
          </p:cNvPr>
          <p:cNvSpPr>
            <a:spLocks noGrp="1"/>
          </p:cNvSpPr>
          <p:nvPr>
            <p:ph type="title"/>
          </p:nvPr>
        </p:nvSpPr>
        <p:spPr>
          <a:xfrm>
            <a:off x="904232" y="84402"/>
            <a:ext cx="10515600" cy="856258"/>
          </a:xfrm>
        </p:spPr>
        <p:txBody>
          <a:bodyPr/>
          <a:lstStyle/>
          <a:p>
            <a:pPr algn="ctr"/>
            <a:r>
              <a:rPr lang="en-US"/>
              <a:t>Product Demo</a:t>
            </a:r>
          </a:p>
        </p:txBody>
      </p:sp>
      <p:sp>
        <p:nvSpPr>
          <p:cNvPr id="32" name="TextBox 31">
            <a:extLst>
              <a:ext uri="{FF2B5EF4-FFF2-40B4-BE49-F238E27FC236}">
                <a16:creationId xmlns:a16="http://schemas.microsoft.com/office/drawing/2014/main" id="{A3635E96-6EA6-2B86-D93B-EC027BF8649A}"/>
              </a:ext>
            </a:extLst>
          </p:cNvPr>
          <p:cNvSpPr txBox="1"/>
          <p:nvPr/>
        </p:nvSpPr>
        <p:spPr>
          <a:xfrm>
            <a:off x="620232" y="811075"/>
            <a:ext cx="10951535" cy="307777"/>
          </a:xfrm>
          <a:prstGeom prst="rect">
            <a:avLst/>
          </a:prstGeom>
          <a:noFill/>
        </p:spPr>
        <p:txBody>
          <a:bodyPr wrap="square" rtlCol="0">
            <a:spAutoFit/>
          </a:bodyPr>
          <a:lstStyle/>
          <a:p>
            <a:pPr algn="ctr"/>
            <a:r>
              <a:rPr lang="en-US" sz="1400">
                <a:solidFill>
                  <a:schemeClr val="bg1">
                    <a:lumMod val="65000"/>
                  </a:schemeClr>
                </a:solidFill>
              </a:rPr>
              <a:t>Fetch the Best Deal for Customer</a:t>
            </a:r>
          </a:p>
        </p:txBody>
      </p:sp>
    </p:spTree>
    <p:extLst>
      <p:ext uri="{BB962C8B-B14F-4D97-AF65-F5344CB8AC3E}">
        <p14:creationId xmlns:p14="http://schemas.microsoft.com/office/powerpoint/2010/main" val="340042372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a:t>Q&amp;A</a:t>
            </a:r>
          </a:p>
        </p:txBody>
      </p:sp>
    </p:spTree>
    <p:extLst>
      <p:ext uri="{BB962C8B-B14F-4D97-AF65-F5344CB8AC3E}">
        <p14:creationId xmlns:p14="http://schemas.microsoft.com/office/powerpoint/2010/main" val="21356736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Backup slides</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normAutofit/>
          </a:bodyPr>
          <a:lstStyle/>
          <a:p>
            <a:endParaRPr lang="en-SG"/>
          </a:p>
        </p:txBody>
      </p:sp>
    </p:spTree>
    <p:extLst>
      <p:ext uri="{BB962C8B-B14F-4D97-AF65-F5344CB8AC3E}">
        <p14:creationId xmlns:p14="http://schemas.microsoft.com/office/powerpoint/2010/main" val="1820427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1F98CD3-01CE-34E5-7CF9-07F3794E76B4}"/>
              </a:ext>
            </a:extLst>
          </p:cNvPr>
          <p:cNvSpPr>
            <a:spLocks noGrp="1"/>
          </p:cNvSpPr>
          <p:nvPr>
            <p:ph type="ftr" sz="quarter" idx="11"/>
          </p:nvPr>
        </p:nvSpPr>
        <p:spPr/>
        <p:txBody>
          <a:bodyPr/>
          <a:lstStyle/>
          <a:p>
            <a:r>
              <a:rPr lang="en-US"/>
              <a:t>Car-Smart Consultancy</a:t>
            </a:r>
          </a:p>
        </p:txBody>
      </p:sp>
      <p:sp>
        <p:nvSpPr>
          <p:cNvPr id="5" name="Slide Number Placeholder 4">
            <a:extLst>
              <a:ext uri="{FF2B5EF4-FFF2-40B4-BE49-F238E27FC236}">
                <a16:creationId xmlns:a16="http://schemas.microsoft.com/office/drawing/2014/main" id="{1D9FA88F-1D08-6EB2-1737-FA335C977BC4}"/>
              </a:ext>
            </a:extLst>
          </p:cNvPr>
          <p:cNvSpPr>
            <a:spLocks noGrp="1"/>
          </p:cNvSpPr>
          <p:nvPr>
            <p:ph type="sldNum" sz="quarter" idx="12"/>
          </p:nvPr>
        </p:nvSpPr>
        <p:spPr/>
        <p:txBody>
          <a:bodyPr/>
          <a:lstStyle/>
          <a:p>
            <a:fld id="{B5CEABB6-07DC-46E8-9B57-56EC44A396E5}" type="slidenum">
              <a:rPr lang="en-US" smtClean="0"/>
              <a:t>6</a:t>
            </a:fld>
            <a:endParaRPr lang="en-US"/>
          </a:p>
        </p:txBody>
      </p:sp>
      <p:sp>
        <p:nvSpPr>
          <p:cNvPr id="9" name="Subtitle 2">
            <a:extLst>
              <a:ext uri="{FF2B5EF4-FFF2-40B4-BE49-F238E27FC236}">
                <a16:creationId xmlns:a16="http://schemas.microsoft.com/office/drawing/2014/main" id="{A56851DF-C916-CB88-FB47-9905EB7AF0BB}"/>
              </a:ext>
            </a:extLst>
          </p:cNvPr>
          <p:cNvSpPr>
            <a:spLocks noGrp="1"/>
          </p:cNvSpPr>
          <p:nvPr>
            <p:ph type="body" sz="quarter" idx="13"/>
          </p:nvPr>
        </p:nvSpPr>
        <p:spPr>
          <a:xfrm>
            <a:off x="1026401" y="1477174"/>
            <a:ext cx="7391400" cy="3656111"/>
          </a:xfrm>
          <a:prstGeom prst="round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t">
            <a:normAutofit fontScale="70000" lnSpcReduction="20000"/>
          </a:bodyPr>
          <a:lstStyle/>
          <a:p>
            <a:pPr algn="ctr">
              <a:lnSpc>
                <a:spcPct val="200000"/>
              </a:lnSpc>
            </a:pPr>
            <a:endParaRPr lang="en-US" sz="2800">
              <a:latin typeface="Britannic Bold" panose="020B0903060703020204" pitchFamily="34" charset="77"/>
            </a:endParaRPr>
          </a:p>
          <a:p>
            <a:pPr algn="ctr">
              <a:lnSpc>
                <a:spcPct val="200000"/>
              </a:lnSpc>
            </a:pPr>
            <a:r>
              <a:rPr lang="en-US" sz="2800">
                <a:latin typeface="Britannic Bold"/>
              </a:rPr>
              <a:t>INTRODUCTION</a:t>
            </a:r>
          </a:p>
          <a:p>
            <a:pPr algn="ctr"/>
            <a:r>
              <a:rPr lang="en-US" sz="2800"/>
              <a:t>A consultancy firm that is specializing in providing an end-to-end analytical solution</a:t>
            </a:r>
          </a:p>
          <a:p>
            <a:pPr algn="ctr"/>
            <a:endParaRPr lang="en-US" sz="2800"/>
          </a:p>
          <a:p>
            <a:pPr algn="ctr">
              <a:lnSpc>
                <a:spcPct val="200000"/>
              </a:lnSpc>
            </a:pPr>
            <a:r>
              <a:rPr lang="en-US" sz="2800">
                <a:latin typeface="Britannic Bold"/>
              </a:rPr>
              <a:t>VISION</a:t>
            </a:r>
          </a:p>
          <a:p>
            <a:pPr algn="ctr"/>
            <a:r>
              <a:rPr lang="en-US" sz="2800"/>
              <a:t>Envision to empower our clients to make the best decisions via a single data-obsessed platform that empathizes with their business journey</a:t>
            </a:r>
          </a:p>
        </p:txBody>
      </p:sp>
      <p:pic>
        <p:nvPicPr>
          <p:cNvPr id="8" name="Picture 7">
            <a:extLst>
              <a:ext uri="{FF2B5EF4-FFF2-40B4-BE49-F238E27FC236}">
                <a16:creationId xmlns:a16="http://schemas.microsoft.com/office/drawing/2014/main" id="{AD045610-BFD8-ABEB-B101-C821B0A630B9}"/>
              </a:ext>
            </a:extLst>
          </p:cNvPr>
          <p:cNvPicPr>
            <a:picLocks noChangeAspect="1"/>
          </p:cNvPicPr>
          <p:nvPr/>
        </p:nvPicPr>
        <p:blipFill>
          <a:blip r:embed="rId3"/>
          <a:stretch>
            <a:fillRect/>
          </a:stretch>
        </p:blipFill>
        <p:spPr>
          <a:xfrm>
            <a:off x="3640052" y="650963"/>
            <a:ext cx="2164097" cy="1325563"/>
          </a:xfrm>
          <a:prstGeom prst="rect">
            <a:avLst/>
          </a:prstGeom>
        </p:spPr>
      </p:pic>
      <p:sp>
        <p:nvSpPr>
          <p:cNvPr id="10" name="Title 1">
            <a:extLst>
              <a:ext uri="{FF2B5EF4-FFF2-40B4-BE49-F238E27FC236}">
                <a16:creationId xmlns:a16="http://schemas.microsoft.com/office/drawing/2014/main" id="{C3BF7886-077D-7B6E-39A2-8EE6AE1BD5E1}"/>
              </a:ext>
            </a:extLst>
          </p:cNvPr>
          <p:cNvSpPr txBox="1">
            <a:spLocks/>
          </p:cNvSpPr>
          <p:nvPr/>
        </p:nvSpPr>
        <p:spPr>
          <a:xfrm>
            <a:off x="428625" y="308229"/>
            <a:ext cx="4114800" cy="1325563"/>
          </a:xfrm>
          <a:prstGeom prst="rect">
            <a:avLst/>
          </a:prstGeom>
        </p:spPr>
        <p:txBody>
          <a:bodyPr vert="horz" lIns="91440" tIns="45720" rIns="91440" bIns="45720" rtlCol="0" anchor="ctr">
            <a:normAutofit/>
          </a:bodyPr>
          <a:lstStyle>
            <a:lvl1pPr marL="0" indent="0" algn="r" defTabSz="914400" rtl="0" eaLnBrk="1" fontAlgn="base" latinLnBrk="0" hangingPunct="1">
              <a:lnSpc>
                <a:spcPct val="90000"/>
              </a:lnSpc>
              <a:spcBef>
                <a:spcPts val="1000"/>
              </a:spcBef>
              <a:buFont typeface="Arial" panose="020B0604020202020204" pitchFamily="34" charset="0"/>
              <a:buNone/>
              <a:defRPr lang="en-US" sz="3800" b="1" kern="1200" cap="all" baseline="0" dirty="0">
                <a:solidFill>
                  <a:schemeClr val="tx1"/>
                </a:solidFill>
                <a:latin typeface="Posterama (Headings)"/>
                <a:ea typeface="+mj-ea"/>
                <a:cs typeface="+mj-cs"/>
              </a:defRPr>
            </a:lvl1pPr>
          </a:lstStyle>
          <a:p>
            <a:endParaRPr lang="en-ZA"/>
          </a:p>
        </p:txBody>
      </p:sp>
    </p:spTree>
    <p:extLst>
      <p:ext uri="{BB962C8B-B14F-4D97-AF65-F5344CB8AC3E}">
        <p14:creationId xmlns:p14="http://schemas.microsoft.com/office/powerpoint/2010/main" val="3690641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93C9C8">
            <a:alpha val="58000"/>
          </a:srgbClr>
        </a:solidFill>
        <a:effectLst/>
      </p:bgPr>
    </p:bg>
    <p:spTree>
      <p:nvGrpSpPr>
        <p:cNvPr id="1" name=""/>
        <p:cNvGrpSpPr/>
        <p:nvPr/>
      </p:nvGrpSpPr>
      <p:grpSpPr>
        <a:xfrm>
          <a:off x="0" y="0"/>
          <a:ext cx="0" cy="0"/>
          <a:chOff x="0" y="0"/>
          <a:chExt cx="0" cy="0"/>
        </a:xfrm>
      </p:grpSpPr>
      <p:sp>
        <p:nvSpPr>
          <p:cNvPr id="45" name="Text Placeholder 82">
            <a:extLst>
              <a:ext uri="{FF2B5EF4-FFF2-40B4-BE49-F238E27FC236}">
                <a16:creationId xmlns:a16="http://schemas.microsoft.com/office/drawing/2014/main" id="{2CAA67D7-571A-AF09-F6A1-5DA5A34F6FA1}"/>
              </a:ext>
            </a:extLst>
          </p:cNvPr>
          <p:cNvSpPr txBox="1">
            <a:spLocks/>
          </p:cNvSpPr>
          <p:nvPr/>
        </p:nvSpPr>
        <p:spPr>
          <a:xfrm>
            <a:off x="481015" y="5965988"/>
            <a:ext cx="1395410" cy="253916"/>
          </a:xfrm>
          <a:prstGeom prst="rect">
            <a:avLst/>
          </a:prstGeom>
          <a:solidFill>
            <a:srgbClr val="002060"/>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defTabSz="457200" fontAlgn="base">
              <a:spcBef>
                <a:spcPct val="0"/>
              </a:spcBef>
              <a:spcAft>
                <a:spcPct val="0"/>
              </a:spcAft>
              <a:defRPr sz="1050">
                <a:solidFill>
                  <a:srgbClr val="222222"/>
                </a:solidFill>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a:solidFill>
                  <a:schemeClr val="bg1"/>
                </a:solidFill>
              </a:rPr>
              <a:t>Web Application</a:t>
            </a:r>
          </a:p>
        </p:txBody>
      </p:sp>
      <p:sp>
        <p:nvSpPr>
          <p:cNvPr id="2052" name="Text Placeholder 68">
            <a:extLst>
              <a:ext uri="{FF2B5EF4-FFF2-40B4-BE49-F238E27FC236}">
                <a16:creationId xmlns:a16="http://schemas.microsoft.com/office/drawing/2014/main" id="{613C3205-BFFB-D725-25CC-141ACE59E1FD}"/>
              </a:ext>
            </a:extLst>
          </p:cNvPr>
          <p:cNvSpPr>
            <a:spLocks noGrp="1"/>
          </p:cNvSpPr>
          <p:nvPr>
            <p:ph type="body" sz="quarter" idx="24"/>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25/04/2023</a:t>
            </a:r>
          </a:p>
        </p:txBody>
      </p:sp>
      <p:sp>
        <p:nvSpPr>
          <p:cNvPr id="2053" name="Text Placeholder 69">
            <a:extLst>
              <a:ext uri="{FF2B5EF4-FFF2-40B4-BE49-F238E27FC236}">
                <a16:creationId xmlns:a16="http://schemas.microsoft.com/office/drawing/2014/main" id="{0BB25A01-EF88-28B3-5F16-33972181C3E3}"/>
              </a:ext>
            </a:extLst>
          </p:cNvPr>
          <p:cNvSpPr>
            <a:spLocks noGrp="1"/>
          </p:cNvSpPr>
          <p:nvPr>
            <p:ph type="body" sz="quarter" idx="25"/>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1.1</a:t>
            </a:r>
          </a:p>
        </p:txBody>
      </p:sp>
      <p:sp>
        <p:nvSpPr>
          <p:cNvPr id="2" name="TextBox 1">
            <a:extLst>
              <a:ext uri="{FF2B5EF4-FFF2-40B4-BE49-F238E27FC236}">
                <a16:creationId xmlns:a16="http://schemas.microsoft.com/office/drawing/2014/main" id="{B78D4312-74B9-B610-48E1-B8C77190E9B3}"/>
              </a:ext>
            </a:extLst>
          </p:cNvPr>
          <p:cNvSpPr txBox="1"/>
          <p:nvPr/>
        </p:nvSpPr>
        <p:spPr>
          <a:xfrm>
            <a:off x="8583612" y="992772"/>
            <a:ext cx="1613022" cy="73866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A market overview on car listing in open market</a:t>
            </a:r>
          </a:p>
          <a:p>
            <a:pPr algn="ctr" defTabSz="457200" fontAlgn="base">
              <a:spcBef>
                <a:spcPct val="0"/>
              </a:spcBef>
              <a:spcAft>
                <a:spcPct val="0"/>
              </a:spcAft>
              <a:defRPr/>
            </a:pPr>
            <a:r>
              <a:rPr lang="en-US" sz="1050">
                <a:solidFill>
                  <a:prstClr val="white"/>
                </a:solidFill>
                <a:latin typeface="Calibri"/>
              </a:rPr>
              <a:t>(Ability to Predict the Market)</a:t>
            </a:r>
          </a:p>
        </p:txBody>
      </p:sp>
      <p:sp>
        <p:nvSpPr>
          <p:cNvPr id="3" name="TextBox 2">
            <a:extLst>
              <a:ext uri="{FF2B5EF4-FFF2-40B4-BE49-F238E27FC236}">
                <a16:creationId xmlns:a16="http://schemas.microsoft.com/office/drawing/2014/main" id="{CDE93D2F-2543-734E-D09F-410F80E4B514}"/>
              </a:ext>
            </a:extLst>
          </p:cNvPr>
          <p:cNvSpPr txBox="1"/>
          <p:nvPr/>
        </p:nvSpPr>
        <p:spPr>
          <a:xfrm>
            <a:off x="6598368" y="1607028"/>
            <a:ext cx="1894701" cy="57708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An insight on listed car pricing in open market</a:t>
            </a:r>
          </a:p>
          <a:p>
            <a:pPr algn="ctr" defTabSz="457200" fontAlgn="base">
              <a:spcBef>
                <a:spcPct val="0"/>
              </a:spcBef>
              <a:spcAft>
                <a:spcPct val="0"/>
              </a:spcAft>
              <a:defRPr/>
            </a:pPr>
            <a:r>
              <a:rPr lang="en-US" sz="1050">
                <a:solidFill>
                  <a:prstClr val="white"/>
                </a:solidFill>
                <a:latin typeface="Calibri"/>
              </a:rPr>
              <a:t>(Ability to Offer the Best Deal)</a:t>
            </a:r>
          </a:p>
        </p:txBody>
      </p:sp>
      <p:sp>
        <p:nvSpPr>
          <p:cNvPr id="4" name="TextBox 3">
            <a:extLst>
              <a:ext uri="{FF2B5EF4-FFF2-40B4-BE49-F238E27FC236}">
                <a16:creationId xmlns:a16="http://schemas.microsoft.com/office/drawing/2014/main" id="{13657330-AAA5-2D01-F401-93284DCD773E}"/>
              </a:ext>
            </a:extLst>
          </p:cNvPr>
          <p:cNvSpPr txBox="1"/>
          <p:nvPr/>
        </p:nvSpPr>
        <p:spPr>
          <a:xfrm>
            <a:off x="5573535" y="2184109"/>
            <a:ext cx="1698625" cy="57708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An insight on car type selling rate in open market</a:t>
            </a:r>
          </a:p>
          <a:p>
            <a:pPr algn="ctr" defTabSz="457200" fontAlgn="base">
              <a:spcBef>
                <a:spcPct val="0"/>
              </a:spcBef>
              <a:spcAft>
                <a:spcPct val="0"/>
              </a:spcAft>
              <a:defRPr/>
            </a:pPr>
            <a:r>
              <a:rPr lang="en-US" sz="1050">
                <a:solidFill>
                  <a:prstClr val="white"/>
                </a:solidFill>
                <a:latin typeface="Calibri"/>
              </a:rPr>
              <a:t>(Timely Market Trend)</a:t>
            </a:r>
          </a:p>
        </p:txBody>
      </p:sp>
      <p:sp>
        <p:nvSpPr>
          <p:cNvPr id="5" name="TextBox 4">
            <a:extLst>
              <a:ext uri="{FF2B5EF4-FFF2-40B4-BE49-F238E27FC236}">
                <a16:creationId xmlns:a16="http://schemas.microsoft.com/office/drawing/2014/main" id="{9E2EACEC-0187-DC50-FB67-594855521915}"/>
              </a:ext>
            </a:extLst>
          </p:cNvPr>
          <p:cNvSpPr txBox="1"/>
          <p:nvPr/>
        </p:nvSpPr>
        <p:spPr>
          <a:xfrm>
            <a:off x="10342637" y="1445786"/>
            <a:ext cx="1533508" cy="90024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Loss opportunity as not knowing which model is current hot selling car</a:t>
            </a:r>
          </a:p>
          <a:p>
            <a:pPr algn="ctr" defTabSz="457200" fontAlgn="base">
              <a:spcBef>
                <a:spcPct val="0"/>
              </a:spcBef>
              <a:spcAft>
                <a:spcPct val="0"/>
              </a:spcAft>
              <a:defRPr/>
            </a:pPr>
            <a:r>
              <a:rPr lang="en-US" sz="1050">
                <a:solidFill>
                  <a:prstClr val="white"/>
                </a:solidFill>
                <a:latin typeface="Calibri"/>
              </a:rPr>
              <a:t>(Loss of Business Opportunity)</a:t>
            </a:r>
          </a:p>
        </p:txBody>
      </p:sp>
      <p:sp>
        <p:nvSpPr>
          <p:cNvPr id="6" name="TextBox 5">
            <a:extLst>
              <a:ext uri="{FF2B5EF4-FFF2-40B4-BE49-F238E27FC236}">
                <a16:creationId xmlns:a16="http://schemas.microsoft.com/office/drawing/2014/main" id="{FA6983BB-1D4E-8D4A-301A-E8EE596A3019}"/>
              </a:ext>
            </a:extLst>
          </p:cNvPr>
          <p:cNvSpPr txBox="1"/>
          <p:nvPr/>
        </p:nvSpPr>
        <p:spPr>
          <a:xfrm>
            <a:off x="10060705" y="2333186"/>
            <a:ext cx="2020885" cy="5770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Cashflow issue as over stocking of slow selling car model</a:t>
            </a:r>
          </a:p>
          <a:p>
            <a:pPr algn="ctr" defTabSz="457200" fontAlgn="base">
              <a:spcBef>
                <a:spcPct val="0"/>
              </a:spcBef>
              <a:spcAft>
                <a:spcPct val="0"/>
              </a:spcAft>
              <a:defRPr/>
            </a:pPr>
            <a:r>
              <a:rPr lang="en-US" sz="1050">
                <a:solidFill>
                  <a:prstClr val="white"/>
                </a:solidFill>
                <a:latin typeface="Calibri"/>
              </a:rPr>
              <a:t>(High Inventory Cost)</a:t>
            </a:r>
          </a:p>
        </p:txBody>
      </p:sp>
      <p:sp>
        <p:nvSpPr>
          <p:cNvPr id="7" name="TextBox 6">
            <a:extLst>
              <a:ext uri="{FF2B5EF4-FFF2-40B4-BE49-F238E27FC236}">
                <a16:creationId xmlns:a16="http://schemas.microsoft.com/office/drawing/2014/main" id="{70A43145-E046-5E72-93CE-9E8A5FC74F1A}"/>
              </a:ext>
            </a:extLst>
          </p:cNvPr>
          <p:cNvSpPr txBox="1"/>
          <p:nvPr/>
        </p:nvSpPr>
        <p:spPr>
          <a:xfrm>
            <a:off x="9406805" y="2912431"/>
            <a:ext cx="1871664" cy="738664"/>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Sub-optimal listing price to capture best-selling opportunity and profit margin</a:t>
            </a:r>
          </a:p>
          <a:p>
            <a:pPr algn="ctr" defTabSz="457200" fontAlgn="base">
              <a:spcBef>
                <a:spcPct val="0"/>
              </a:spcBef>
              <a:spcAft>
                <a:spcPct val="0"/>
              </a:spcAft>
              <a:defRPr/>
            </a:pPr>
            <a:r>
              <a:rPr lang="en-US" sz="1050">
                <a:latin typeface="Calibri"/>
              </a:rPr>
              <a:t>(Low Profit Margin)</a:t>
            </a:r>
          </a:p>
        </p:txBody>
      </p:sp>
      <p:sp>
        <p:nvSpPr>
          <p:cNvPr id="8" name="TextBox 7">
            <a:extLst>
              <a:ext uri="{FF2B5EF4-FFF2-40B4-BE49-F238E27FC236}">
                <a16:creationId xmlns:a16="http://schemas.microsoft.com/office/drawing/2014/main" id="{87B85BFA-FF4D-3AA1-192F-40D3FD24352D}"/>
              </a:ext>
            </a:extLst>
          </p:cNvPr>
          <p:cNvSpPr txBox="1"/>
          <p:nvPr/>
        </p:nvSpPr>
        <p:spPr>
          <a:xfrm>
            <a:off x="6469214" y="3413440"/>
            <a:ext cx="1887537" cy="4154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Aware of which car model gradually becomes fast moving</a:t>
            </a:r>
          </a:p>
        </p:txBody>
      </p:sp>
      <p:sp>
        <p:nvSpPr>
          <p:cNvPr id="9" name="TextBox 8">
            <a:extLst>
              <a:ext uri="{FF2B5EF4-FFF2-40B4-BE49-F238E27FC236}">
                <a16:creationId xmlns:a16="http://schemas.microsoft.com/office/drawing/2014/main" id="{C974A930-DDC4-CEE6-3417-11E83BDE0E1F}"/>
              </a:ext>
            </a:extLst>
          </p:cNvPr>
          <p:cNvSpPr txBox="1"/>
          <p:nvPr/>
        </p:nvSpPr>
        <p:spPr>
          <a:xfrm>
            <a:off x="7457230" y="3879269"/>
            <a:ext cx="2101851" cy="4154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Optimizing inventory management especially for high end model</a:t>
            </a:r>
          </a:p>
        </p:txBody>
      </p:sp>
      <p:sp>
        <p:nvSpPr>
          <p:cNvPr id="10" name="TextBox 9">
            <a:extLst>
              <a:ext uri="{FF2B5EF4-FFF2-40B4-BE49-F238E27FC236}">
                <a16:creationId xmlns:a16="http://schemas.microsoft.com/office/drawing/2014/main" id="{D0F1D203-6C91-1593-3DE0-5BAD434E9305}"/>
              </a:ext>
            </a:extLst>
          </p:cNvPr>
          <p:cNvSpPr txBox="1"/>
          <p:nvPr/>
        </p:nvSpPr>
        <p:spPr>
          <a:xfrm>
            <a:off x="6499438" y="4364419"/>
            <a:ext cx="1915583" cy="57708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Optimal listing price to attract both selling opportunity and capture good profit margin</a:t>
            </a:r>
          </a:p>
        </p:txBody>
      </p:sp>
      <p:sp>
        <p:nvSpPr>
          <p:cNvPr id="11" name="TextBox 10">
            <a:extLst>
              <a:ext uri="{FF2B5EF4-FFF2-40B4-BE49-F238E27FC236}">
                <a16:creationId xmlns:a16="http://schemas.microsoft.com/office/drawing/2014/main" id="{99302E63-AB99-47D6-215C-0FCD4D0275CD}"/>
              </a:ext>
            </a:extLst>
          </p:cNvPr>
          <p:cNvSpPr txBox="1"/>
          <p:nvPr/>
        </p:nvSpPr>
        <p:spPr>
          <a:xfrm>
            <a:off x="7183437" y="5845094"/>
            <a:ext cx="1400175" cy="415498"/>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Study on multiple car listing sites</a:t>
            </a:r>
          </a:p>
        </p:txBody>
      </p:sp>
      <p:sp>
        <p:nvSpPr>
          <p:cNvPr id="13" name="TextBox 12">
            <a:extLst>
              <a:ext uri="{FF2B5EF4-FFF2-40B4-BE49-F238E27FC236}">
                <a16:creationId xmlns:a16="http://schemas.microsoft.com/office/drawing/2014/main" id="{7F3B3295-0E06-622E-FF41-354578121ABE}"/>
              </a:ext>
            </a:extLst>
          </p:cNvPr>
          <p:cNvSpPr txBox="1"/>
          <p:nvPr/>
        </p:nvSpPr>
        <p:spPr>
          <a:xfrm>
            <a:off x="8620919" y="5845094"/>
            <a:ext cx="1400175" cy="415498"/>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Based on experiences of SME/staffs</a:t>
            </a:r>
          </a:p>
        </p:txBody>
      </p:sp>
      <p:sp>
        <p:nvSpPr>
          <p:cNvPr id="14" name="TextBox 13">
            <a:extLst>
              <a:ext uri="{FF2B5EF4-FFF2-40B4-BE49-F238E27FC236}">
                <a16:creationId xmlns:a16="http://schemas.microsoft.com/office/drawing/2014/main" id="{4A805247-CF1E-52A7-DA56-A38BDB6900B4}"/>
              </a:ext>
            </a:extLst>
          </p:cNvPr>
          <p:cNvSpPr txBox="1"/>
          <p:nvPr/>
        </p:nvSpPr>
        <p:spPr>
          <a:xfrm>
            <a:off x="10055450" y="5845094"/>
            <a:ext cx="1444504" cy="415498"/>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Based on internal transaction data</a:t>
            </a:r>
          </a:p>
        </p:txBody>
      </p:sp>
      <p:sp>
        <p:nvSpPr>
          <p:cNvPr id="15" name="TextBox 14">
            <a:extLst>
              <a:ext uri="{FF2B5EF4-FFF2-40B4-BE49-F238E27FC236}">
                <a16:creationId xmlns:a16="http://schemas.microsoft.com/office/drawing/2014/main" id="{4A4EB803-7C9B-C8E0-DDDF-688EF3B34472}"/>
              </a:ext>
            </a:extLst>
          </p:cNvPr>
          <p:cNvSpPr txBox="1"/>
          <p:nvPr/>
        </p:nvSpPr>
        <p:spPr>
          <a:xfrm>
            <a:off x="497173" y="1606649"/>
            <a:ext cx="2553718" cy="40011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Build confidence when acquiring types/brands of cars</a:t>
            </a:r>
          </a:p>
        </p:txBody>
      </p:sp>
      <p:sp>
        <p:nvSpPr>
          <p:cNvPr id="16" name="TextBox 15">
            <a:extLst>
              <a:ext uri="{FF2B5EF4-FFF2-40B4-BE49-F238E27FC236}">
                <a16:creationId xmlns:a16="http://schemas.microsoft.com/office/drawing/2014/main" id="{82F25EE2-FE22-40EF-AB08-751960F246D0}"/>
              </a:ext>
            </a:extLst>
          </p:cNvPr>
          <p:cNvSpPr txBox="1"/>
          <p:nvPr/>
        </p:nvSpPr>
        <p:spPr>
          <a:xfrm>
            <a:off x="481015" y="2032511"/>
            <a:ext cx="2586035" cy="40011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Set optimal pricing of product to capture both the selling opportunity and profit margin</a:t>
            </a:r>
          </a:p>
        </p:txBody>
      </p:sp>
      <p:sp>
        <p:nvSpPr>
          <p:cNvPr id="17" name="TextBox 16">
            <a:extLst>
              <a:ext uri="{FF2B5EF4-FFF2-40B4-BE49-F238E27FC236}">
                <a16:creationId xmlns:a16="http://schemas.microsoft.com/office/drawing/2014/main" id="{3DFE113E-EA24-E9A3-1DED-3704DAFAB742}"/>
              </a:ext>
            </a:extLst>
          </p:cNvPr>
          <p:cNvSpPr txBox="1"/>
          <p:nvPr/>
        </p:nvSpPr>
        <p:spPr>
          <a:xfrm>
            <a:off x="1270390" y="1182671"/>
            <a:ext cx="1796660" cy="40011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Early insight on which model going to pickup selling</a:t>
            </a:r>
          </a:p>
        </p:txBody>
      </p:sp>
      <p:sp>
        <p:nvSpPr>
          <p:cNvPr id="18" name="TextBox 17">
            <a:extLst>
              <a:ext uri="{FF2B5EF4-FFF2-40B4-BE49-F238E27FC236}">
                <a16:creationId xmlns:a16="http://schemas.microsoft.com/office/drawing/2014/main" id="{2C0D01C6-BD74-23D9-2B4D-F999D3644B19}"/>
              </a:ext>
            </a:extLst>
          </p:cNvPr>
          <p:cNvSpPr txBox="1"/>
          <p:nvPr/>
        </p:nvSpPr>
        <p:spPr>
          <a:xfrm>
            <a:off x="792087" y="3602088"/>
            <a:ext cx="2229644" cy="40011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Informative and Interactive weekly listing Dashboard</a:t>
            </a:r>
          </a:p>
        </p:txBody>
      </p:sp>
      <p:sp>
        <p:nvSpPr>
          <p:cNvPr id="19" name="TextBox 18">
            <a:extLst>
              <a:ext uri="{FF2B5EF4-FFF2-40B4-BE49-F238E27FC236}">
                <a16:creationId xmlns:a16="http://schemas.microsoft.com/office/drawing/2014/main" id="{89881A7D-FC1A-CC3B-4D14-1C664C56124B}"/>
              </a:ext>
            </a:extLst>
          </p:cNvPr>
          <p:cNvSpPr txBox="1"/>
          <p:nvPr/>
        </p:nvSpPr>
        <p:spPr>
          <a:xfrm>
            <a:off x="785099" y="4507314"/>
            <a:ext cx="2236632" cy="40011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Great recommender system to improve customers satisfaction</a:t>
            </a:r>
          </a:p>
        </p:txBody>
      </p:sp>
      <p:sp>
        <p:nvSpPr>
          <p:cNvPr id="20" name="TextBox 19">
            <a:extLst>
              <a:ext uri="{FF2B5EF4-FFF2-40B4-BE49-F238E27FC236}">
                <a16:creationId xmlns:a16="http://schemas.microsoft.com/office/drawing/2014/main" id="{98B56EF9-EB5A-7720-C17D-C5B1D6FFB754}"/>
              </a:ext>
            </a:extLst>
          </p:cNvPr>
          <p:cNvSpPr txBox="1"/>
          <p:nvPr/>
        </p:nvSpPr>
        <p:spPr>
          <a:xfrm>
            <a:off x="721027" y="4055700"/>
            <a:ext cx="2300704" cy="400110"/>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Accurate car price prediction capability based on few features of a to-be-sold car</a:t>
            </a:r>
          </a:p>
        </p:txBody>
      </p:sp>
      <p:sp>
        <p:nvSpPr>
          <p:cNvPr id="21" name="TextBox 20">
            <a:extLst>
              <a:ext uri="{FF2B5EF4-FFF2-40B4-BE49-F238E27FC236}">
                <a16:creationId xmlns:a16="http://schemas.microsoft.com/office/drawing/2014/main" id="{514B90ED-9C89-2897-990E-481FC17E33E9}"/>
              </a:ext>
            </a:extLst>
          </p:cNvPr>
          <p:cNvSpPr txBox="1"/>
          <p:nvPr/>
        </p:nvSpPr>
        <p:spPr>
          <a:xfrm>
            <a:off x="3444382" y="1530449"/>
            <a:ext cx="1774202" cy="253916"/>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rgbClr val="222222"/>
                </a:solidFill>
                <a:latin typeface="Calibri"/>
              </a:rPr>
              <a:t>Up to date car market insight</a:t>
            </a:r>
          </a:p>
        </p:txBody>
      </p:sp>
      <p:sp>
        <p:nvSpPr>
          <p:cNvPr id="22" name="TextBox 21">
            <a:extLst>
              <a:ext uri="{FF2B5EF4-FFF2-40B4-BE49-F238E27FC236}">
                <a16:creationId xmlns:a16="http://schemas.microsoft.com/office/drawing/2014/main" id="{F917FF18-76FF-01C7-AE7F-97024E769120}"/>
              </a:ext>
            </a:extLst>
          </p:cNvPr>
          <p:cNvSpPr txBox="1"/>
          <p:nvPr/>
        </p:nvSpPr>
        <p:spPr>
          <a:xfrm>
            <a:off x="3457130" y="2395162"/>
            <a:ext cx="1708537" cy="41549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rgbClr val="222222"/>
                </a:solidFill>
                <a:latin typeface="Calibri"/>
              </a:rPr>
              <a:t>High confidence to provide best price guaranteed offer</a:t>
            </a:r>
          </a:p>
        </p:txBody>
      </p:sp>
      <p:sp>
        <p:nvSpPr>
          <p:cNvPr id="23" name="TextBox 22">
            <a:extLst>
              <a:ext uri="{FF2B5EF4-FFF2-40B4-BE49-F238E27FC236}">
                <a16:creationId xmlns:a16="http://schemas.microsoft.com/office/drawing/2014/main" id="{766C1E8A-376F-F675-A1D6-A438EA5D97C2}"/>
              </a:ext>
            </a:extLst>
          </p:cNvPr>
          <p:cNvSpPr txBox="1"/>
          <p:nvPr/>
        </p:nvSpPr>
        <p:spPr>
          <a:xfrm>
            <a:off x="3374132" y="3413473"/>
            <a:ext cx="1838732" cy="577081"/>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rgbClr val="222222"/>
                </a:solidFill>
                <a:latin typeface="Calibri"/>
              </a:rPr>
              <a:t>Reduce reliance on staff experiences, leverage on ML/AI</a:t>
            </a:r>
          </a:p>
        </p:txBody>
      </p:sp>
      <p:pic>
        <p:nvPicPr>
          <p:cNvPr id="25" name="Picture 24" descr="Logo, company name&#10;&#10;Description automatically generated">
            <a:extLst>
              <a:ext uri="{FF2B5EF4-FFF2-40B4-BE49-F238E27FC236}">
                <a16:creationId xmlns:a16="http://schemas.microsoft.com/office/drawing/2014/main" id="{5CDE8D4D-2123-5CC6-C68A-C6E9FBBE1CF6}"/>
              </a:ext>
            </a:extLst>
          </p:cNvPr>
          <p:cNvPicPr>
            <a:picLocks noChangeAspect="1"/>
          </p:cNvPicPr>
          <p:nvPr/>
        </p:nvPicPr>
        <p:blipFill>
          <a:blip r:embed="rId3"/>
          <a:stretch>
            <a:fillRect/>
          </a:stretch>
        </p:blipFill>
        <p:spPr>
          <a:xfrm>
            <a:off x="5418951" y="60939"/>
            <a:ext cx="1003897" cy="613270"/>
          </a:xfrm>
          <a:prstGeom prst="rect">
            <a:avLst/>
          </a:prstGeom>
        </p:spPr>
      </p:pic>
      <p:pic>
        <p:nvPicPr>
          <p:cNvPr id="28" name="Picture 27" descr="Logo, company name&#10;&#10;Description automatically generated">
            <a:extLst>
              <a:ext uri="{FF2B5EF4-FFF2-40B4-BE49-F238E27FC236}">
                <a16:creationId xmlns:a16="http://schemas.microsoft.com/office/drawing/2014/main" id="{491CC39F-9961-0F7A-91F7-10871B6B1AE1}"/>
              </a:ext>
            </a:extLst>
          </p:cNvPr>
          <p:cNvPicPr>
            <a:picLocks noChangeAspect="1"/>
          </p:cNvPicPr>
          <p:nvPr/>
        </p:nvPicPr>
        <p:blipFill>
          <a:blip r:embed="rId3"/>
          <a:stretch>
            <a:fillRect/>
          </a:stretch>
        </p:blipFill>
        <p:spPr>
          <a:xfrm>
            <a:off x="7552551" y="60939"/>
            <a:ext cx="1003897" cy="613270"/>
          </a:xfrm>
          <a:prstGeom prst="rect">
            <a:avLst/>
          </a:prstGeom>
        </p:spPr>
      </p:pic>
      <p:sp>
        <p:nvSpPr>
          <p:cNvPr id="27" name="TextBox 26">
            <a:extLst>
              <a:ext uri="{FF2B5EF4-FFF2-40B4-BE49-F238E27FC236}">
                <a16:creationId xmlns:a16="http://schemas.microsoft.com/office/drawing/2014/main" id="{DEC328C6-6F41-39C7-5371-5104EF385737}"/>
              </a:ext>
            </a:extLst>
          </p:cNvPr>
          <p:cNvSpPr txBox="1"/>
          <p:nvPr/>
        </p:nvSpPr>
        <p:spPr>
          <a:xfrm>
            <a:off x="9848125" y="3609968"/>
            <a:ext cx="1871664" cy="5770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Poor recommendation affecting company reputation</a:t>
            </a:r>
          </a:p>
          <a:p>
            <a:pPr algn="ctr" defTabSz="457200" fontAlgn="base">
              <a:spcBef>
                <a:spcPct val="0"/>
              </a:spcBef>
              <a:spcAft>
                <a:spcPct val="0"/>
              </a:spcAft>
              <a:defRPr/>
            </a:pPr>
            <a:r>
              <a:rPr lang="en-US" sz="1050">
                <a:latin typeface="Calibri"/>
              </a:rPr>
              <a:t>(Lack of Customer Interaction)</a:t>
            </a:r>
          </a:p>
        </p:txBody>
      </p:sp>
      <p:sp>
        <p:nvSpPr>
          <p:cNvPr id="29" name="TextBox 28">
            <a:extLst>
              <a:ext uri="{FF2B5EF4-FFF2-40B4-BE49-F238E27FC236}">
                <a16:creationId xmlns:a16="http://schemas.microsoft.com/office/drawing/2014/main" id="{1540E43B-A781-9BDB-C8A0-16B745D0D691}"/>
              </a:ext>
            </a:extLst>
          </p:cNvPr>
          <p:cNvSpPr txBox="1"/>
          <p:nvPr/>
        </p:nvSpPr>
        <p:spPr>
          <a:xfrm>
            <a:off x="8058955" y="2150320"/>
            <a:ext cx="1962139" cy="57708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Receive good testimonial in car recommendation</a:t>
            </a:r>
          </a:p>
          <a:p>
            <a:pPr algn="ctr" defTabSz="457200" fontAlgn="base">
              <a:spcBef>
                <a:spcPct val="0"/>
              </a:spcBef>
              <a:spcAft>
                <a:spcPct val="0"/>
              </a:spcAft>
              <a:defRPr/>
            </a:pPr>
            <a:r>
              <a:rPr lang="en-US" sz="1050">
                <a:solidFill>
                  <a:prstClr val="white"/>
                </a:solidFill>
                <a:latin typeface="Calibri"/>
              </a:rPr>
              <a:t>(Early Customer Engagement)</a:t>
            </a:r>
          </a:p>
        </p:txBody>
      </p:sp>
      <p:sp>
        <p:nvSpPr>
          <p:cNvPr id="30" name="TextBox 29">
            <a:extLst>
              <a:ext uri="{FF2B5EF4-FFF2-40B4-BE49-F238E27FC236}">
                <a16:creationId xmlns:a16="http://schemas.microsoft.com/office/drawing/2014/main" id="{CD15D825-9C16-1FF0-E906-98F4DDD8F26F}"/>
              </a:ext>
            </a:extLst>
          </p:cNvPr>
          <p:cNvSpPr txBox="1"/>
          <p:nvPr/>
        </p:nvSpPr>
        <p:spPr>
          <a:xfrm>
            <a:off x="8493069" y="4568312"/>
            <a:ext cx="2045019" cy="577081"/>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Company to project highly reliable  image and professionalism by great car recommendation </a:t>
            </a:r>
          </a:p>
        </p:txBody>
      </p:sp>
      <p:sp>
        <p:nvSpPr>
          <p:cNvPr id="31" name="TextBox 30">
            <a:extLst>
              <a:ext uri="{FF2B5EF4-FFF2-40B4-BE49-F238E27FC236}">
                <a16:creationId xmlns:a16="http://schemas.microsoft.com/office/drawing/2014/main" id="{9C02D4AE-A17B-E62D-48CB-F48063822844}"/>
              </a:ext>
            </a:extLst>
          </p:cNvPr>
          <p:cNvSpPr txBox="1"/>
          <p:nvPr/>
        </p:nvSpPr>
        <p:spPr>
          <a:xfrm>
            <a:off x="8732836" y="5211172"/>
            <a:ext cx="1915584" cy="41549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Overcome new staff inexperience by relying on RCS</a:t>
            </a:r>
          </a:p>
        </p:txBody>
      </p:sp>
      <p:sp>
        <p:nvSpPr>
          <p:cNvPr id="33" name="TextBox 32">
            <a:extLst>
              <a:ext uri="{FF2B5EF4-FFF2-40B4-BE49-F238E27FC236}">
                <a16:creationId xmlns:a16="http://schemas.microsoft.com/office/drawing/2014/main" id="{9AE47EAD-1D2B-DBB1-EAF6-C9734C7C0F7F}"/>
              </a:ext>
            </a:extLst>
          </p:cNvPr>
          <p:cNvSpPr txBox="1"/>
          <p:nvPr/>
        </p:nvSpPr>
        <p:spPr>
          <a:xfrm>
            <a:off x="7034211" y="2799163"/>
            <a:ext cx="1698625" cy="57708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prstClr val="white"/>
                </a:solidFill>
                <a:latin typeface="Calibri"/>
              </a:rPr>
              <a:t>Reduce new staff training time, improve manpower</a:t>
            </a:r>
          </a:p>
          <a:p>
            <a:pPr algn="ctr" defTabSz="457200" fontAlgn="base">
              <a:spcBef>
                <a:spcPct val="0"/>
              </a:spcBef>
              <a:spcAft>
                <a:spcPct val="0"/>
              </a:spcAft>
              <a:defRPr/>
            </a:pPr>
            <a:r>
              <a:rPr lang="en-US" sz="1050">
                <a:solidFill>
                  <a:prstClr val="white"/>
                </a:solidFill>
                <a:latin typeface="Calibri"/>
              </a:rPr>
              <a:t>(Optimized Resources)</a:t>
            </a:r>
          </a:p>
        </p:txBody>
      </p:sp>
      <p:sp>
        <p:nvSpPr>
          <p:cNvPr id="35" name="TextBox 34">
            <a:extLst>
              <a:ext uri="{FF2B5EF4-FFF2-40B4-BE49-F238E27FC236}">
                <a16:creationId xmlns:a16="http://schemas.microsoft.com/office/drawing/2014/main" id="{8F272331-819B-E086-377B-1E28B6446E83}"/>
              </a:ext>
            </a:extLst>
          </p:cNvPr>
          <p:cNvSpPr txBox="1"/>
          <p:nvPr/>
        </p:nvSpPr>
        <p:spPr>
          <a:xfrm>
            <a:off x="3444382" y="1886007"/>
            <a:ext cx="1708537" cy="41549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rgbClr val="222222"/>
                </a:solidFill>
                <a:latin typeface="Calibri"/>
              </a:rPr>
              <a:t>High confidence in inventory management</a:t>
            </a:r>
          </a:p>
        </p:txBody>
      </p:sp>
      <p:sp>
        <p:nvSpPr>
          <p:cNvPr id="36" name="TextBox 35">
            <a:extLst>
              <a:ext uri="{FF2B5EF4-FFF2-40B4-BE49-F238E27FC236}">
                <a16:creationId xmlns:a16="http://schemas.microsoft.com/office/drawing/2014/main" id="{8104F400-A0E9-5ABC-9164-B7941D9C4CCE}"/>
              </a:ext>
            </a:extLst>
          </p:cNvPr>
          <p:cNvSpPr txBox="1"/>
          <p:nvPr/>
        </p:nvSpPr>
        <p:spPr>
          <a:xfrm>
            <a:off x="3444382" y="2899040"/>
            <a:ext cx="1708537" cy="41549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50">
                <a:solidFill>
                  <a:srgbClr val="222222"/>
                </a:solidFill>
                <a:latin typeface="Calibri"/>
              </a:rPr>
              <a:t>Chin up with tremendous testimonial from buyer</a:t>
            </a:r>
          </a:p>
        </p:txBody>
      </p:sp>
      <p:sp>
        <p:nvSpPr>
          <p:cNvPr id="38" name="TextBox 37">
            <a:extLst>
              <a:ext uri="{FF2B5EF4-FFF2-40B4-BE49-F238E27FC236}">
                <a16:creationId xmlns:a16="http://schemas.microsoft.com/office/drawing/2014/main" id="{881601D1-5EE0-2648-57C0-591FE28A87F3}"/>
              </a:ext>
            </a:extLst>
          </p:cNvPr>
          <p:cNvSpPr txBox="1"/>
          <p:nvPr/>
        </p:nvSpPr>
        <p:spPr>
          <a:xfrm>
            <a:off x="481015" y="2461482"/>
            <a:ext cx="2586035" cy="40011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Enjoy good reputation in the car market, reap the reward of buyer referral incentive</a:t>
            </a:r>
          </a:p>
        </p:txBody>
      </p:sp>
      <p:sp>
        <p:nvSpPr>
          <p:cNvPr id="39" name="TextBox 38">
            <a:extLst>
              <a:ext uri="{FF2B5EF4-FFF2-40B4-BE49-F238E27FC236}">
                <a16:creationId xmlns:a16="http://schemas.microsoft.com/office/drawing/2014/main" id="{FC4219C8-E029-E2C8-51FB-6B2F10AC22E2}"/>
              </a:ext>
            </a:extLst>
          </p:cNvPr>
          <p:cNvSpPr txBox="1"/>
          <p:nvPr/>
        </p:nvSpPr>
        <p:spPr>
          <a:xfrm>
            <a:off x="481015" y="2881451"/>
            <a:ext cx="2586035" cy="40011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algn="ctr" defTabSz="457200" fontAlgn="base">
              <a:spcBef>
                <a:spcPct val="0"/>
              </a:spcBef>
              <a:spcAft>
                <a:spcPct val="0"/>
              </a:spcAft>
              <a:defRPr/>
            </a:pPr>
            <a:r>
              <a:rPr lang="en-US" sz="1000">
                <a:solidFill>
                  <a:prstClr val="white"/>
                </a:solidFill>
                <a:latin typeface="Calibri"/>
              </a:rPr>
              <a:t>Leverage on technology, reduce man reliance, improve customer satisfaction</a:t>
            </a:r>
          </a:p>
        </p:txBody>
      </p:sp>
      <p:pic>
        <p:nvPicPr>
          <p:cNvPr id="44" name="Picture 20" descr="WordPress Logo, symbol, meaning, history, PNG">
            <a:extLst>
              <a:ext uri="{FF2B5EF4-FFF2-40B4-BE49-F238E27FC236}">
                <a16:creationId xmlns:a16="http://schemas.microsoft.com/office/drawing/2014/main" id="{07E06EA1-F7D2-75FE-B808-87252F7A56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1200" y="5845094"/>
            <a:ext cx="745662" cy="419435"/>
          </a:xfrm>
          <a:prstGeom prst="rect">
            <a:avLst/>
          </a:prstGeom>
          <a:noFill/>
          <a:extLst>
            <a:ext uri="{909E8E84-426E-40DD-AFC4-6F175D3DCCD1}">
              <a14:hiddenFill xmlns:a14="http://schemas.microsoft.com/office/drawing/2010/main">
                <a:solidFill>
                  <a:srgbClr val="FFFFFF"/>
                </a:solidFill>
              </a14:hiddenFill>
            </a:ext>
          </a:extLst>
        </p:spPr>
      </p:pic>
      <p:sp>
        <p:nvSpPr>
          <p:cNvPr id="46" name="Text Placeholder 82">
            <a:extLst>
              <a:ext uri="{FF2B5EF4-FFF2-40B4-BE49-F238E27FC236}">
                <a16:creationId xmlns:a16="http://schemas.microsoft.com/office/drawing/2014/main" id="{04BEE278-812A-7DE9-E695-EADB86CC3913}"/>
              </a:ext>
            </a:extLst>
          </p:cNvPr>
          <p:cNvSpPr txBox="1">
            <a:spLocks/>
          </p:cNvSpPr>
          <p:nvPr/>
        </p:nvSpPr>
        <p:spPr>
          <a:xfrm>
            <a:off x="3189624" y="5958054"/>
            <a:ext cx="2283718" cy="25391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wrap="square">
            <a:spAutoFit/>
          </a:bodyPr>
          <a:lstStyle>
            <a:defPPr>
              <a:defRPr lang="en-US"/>
            </a:defPPr>
            <a:lvl1pPr algn="ctr" defTabSz="457200" fontAlgn="base">
              <a:spcBef>
                <a:spcPct val="0"/>
              </a:spcBef>
              <a:spcAft>
                <a:spcPct val="0"/>
              </a:spcAft>
              <a:defRPr sz="1050">
                <a:solidFill>
                  <a:srgbClr val="222222"/>
                </a:solidFill>
                <a:latin typeface="Calibr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eaLnBrk="1" fontAlgn="auto" hangingPunct="1">
              <a:spcAft>
                <a:spcPts val="0"/>
              </a:spcAft>
              <a:defRPr/>
            </a:pPr>
            <a:r>
              <a:rPr lang="en-SG"/>
              <a:t>Wholesale Car Dealer</a:t>
            </a:r>
            <a:endParaRPr lang="en-GB">
              <a:solidFill>
                <a:schemeClr val="bg1"/>
              </a:solidFill>
              <a:ea typeface="+mn-ea"/>
            </a:endParaRPr>
          </a:p>
        </p:txBody>
      </p:sp>
      <p:sp>
        <p:nvSpPr>
          <p:cNvPr id="24" name="TextBox 23">
            <a:extLst>
              <a:ext uri="{FF2B5EF4-FFF2-40B4-BE49-F238E27FC236}">
                <a16:creationId xmlns:a16="http://schemas.microsoft.com/office/drawing/2014/main" id="{DE0251D6-C7DE-0A7F-6E28-A896B0A780B2}"/>
              </a:ext>
            </a:extLst>
          </p:cNvPr>
          <p:cNvSpPr txBox="1"/>
          <p:nvPr/>
        </p:nvSpPr>
        <p:spPr>
          <a:xfrm>
            <a:off x="10616136" y="4214563"/>
            <a:ext cx="1385835" cy="57708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t">
            <a:spAutoFit/>
          </a:bodyPr>
          <a:lstStyle/>
          <a:p>
            <a:pPr algn="ctr" defTabSz="457200" fontAlgn="base">
              <a:spcBef>
                <a:spcPct val="0"/>
              </a:spcBef>
              <a:spcAft>
                <a:spcPct val="0"/>
              </a:spcAft>
              <a:defRPr/>
            </a:pPr>
            <a:r>
              <a:rPr lang="en-US" sz="1050">
                <a:latin typeface="Calibri"/>
              </a:rPr>
              <a:t>Staff knowledge level </a:t>
            </a:r>
          </a:p>
          <a:p>
            <a:pPr algn="ctr" defTabSz="457200" fontAlgn="base">
              <a:spcBef>
                <a:spcPct val="0"/>
              </a:spcBef>
              <a:spcAft>
                <a:spcPct val="0"/>
              </a:spcAft>
              <a:defRPr/>
            </a:pPr>
            <a:r>
              <a:rPr lang="en-US" sz="1050">
                <a:latin typeface="Calibri"/>
              </a:rPr>
              <a:t>(Lack of project knowledge)</a:t>
            </a:r>
          </a:p>
        </p:txBody>
      </p:sp>
      <p:sp>
        <p:nvSpPr>
          <p:cNvPr id="12" name="Slide Number Placeholder 5">
            <a:extLst>
              <a:ext uri="{FF2B5EF4-FFF2-40B4-BE49-F238E27FC236}">
                <a16:creationId xmlns:a16="http://schemas.microsoft.com/office/drawing/2014/main" id="{E2A898BD-3005-DCAA-296E-E445FAD1482F}"/>
              </a:ext>
            </a:extLst>
          </p:cNvPr>
          <p:cNvSpPr txBox="1">
            <a:spLocks/>
          </p:cNvSpPr>
          <p:nvPr/>
        </p:nvSpPr>
        <p:spPr>
          <a:xfrm>
            <a:off x="861060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B5CEABB6-07DC-46E8-9B57-56EC44A396E5}" type="slidenum">
              <a:rPr lang="en-US" sz="1000" smtClean="0">
                <a:latin typeface="Avenir Book" panose="02000503020000020003" pitchFamily="2" charset="0"/>
              </a:rPr>
              <a:pPr algn="r"/>
              <a:t>60</a:t>
            </a:fld>
            <a:endParaRPr lang="en-US" sz="1000">
              <a:latin typeface="Avenir Book" panose="02000503020000020003" pitchFamily="2"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9C930C8D-3742-8694-B3E9-FFD344C08475}"/>
              </a:ext>
            </a:extLst>
          </p:cNvPr>
          <p:cNvPicPr>
            <a:picLocks noChangeAspect="1"/>
          </p:cNvPicPr>
          <p:nvPr/>
        </p:nvPicPr>
        <p:blipFill>
          <a:blip r:embed="rId2"/>
          <a:stretch>
            <a:fillRect/>
          </a:stretch>
        </p:blipFill>
        <p:spPr>
          <a:xfrm>
            <a:off x="9610085" y="4061492"/>
            <a:ext cx="1962150" cy="2705100"/>
          </a:xfrm>
          <a:prstGeom prst="rect">
            <a:avLst/>
          </a:prstGeom>
        </p:spPr>
      </p:pic>
      <p:sp>
        <p:nvSpPr>
          <p:cNvPr id="2" name="Title 1">
            <a:extLst>
              <a:ext uri="{FF2B5EF4-FFF2-40B4-BE49-F238E27FC236}">
                <a16:creationId xmlns:a16="http://schemas.microsoft.com/office/drawing/2014/main" id="{300387AE-31CF-590A-B84E-104C60F1E9C3}"/>
              </a:ext>
            </a:extLst>
          </p:cNvPr>
          <p:cNvSpPr>
            <a:spLocks noGrp="1"/>
          </p:cNvSpPr>
          <p:nvPr>
            <p:ph type="title"/>
          </p:nvPr>
        </p:nvSpPr>
        <p:spPr/>
        <p:txBody>
          <a:bodyPr/>
          <a:lstStyle/>
          <a:p>
            <a:r>
              <a:rPr lang="en-US"/>
              <a:t>MEET THE TEAM</a:t>
            </a:r>
            <a:endParaRPr lang="en-SG"/>
          </a:p>
        </p:txBody>
      </p:sp>
      <p:sp>
        <p:nvSpPr>
          <p:cNvPr id="7" name="Slide Number Placeholder 6">
            <a:extLst>
              <a:ext uri="{FF2B5EF4-FFF2-40B4-BE49-F238E27FC236}">
                <a16:creationId xmlns:a16="http://schemas.microsoft.com/office/drawing/2014/main" id="{951DDA7F-4ACA-EA2A-00C9-B440F0E44CDE}"/>
              </a:ext>
            </a:extLst>
          </p:cNvPr>
          <p:cNvSpPr>
            <a:spLocks noGrp="1"/>
          </p:cNvSpPr>
          <p:nvPr>
            <p:ph type="sldNum" sz="quarter" idx="12"/>
          </p:nvPr>
        </p:nvSpPr>
        <p:spPr/>
        <p:txBody>
          <a:bodyPr/>
          <a:lstStyle/>
          <a:p>
            <a:fld id="{B5CEABB6-07DC-46E8-9B57-56EC44A396E5}" type="slidenum">
              <a:rPr lang="en-US" smtClean="0"/>
              <a:t>7</a:t>
            </a:fld>
            <a:endParaRPr lang="en-US"/>
          </a:p>
        </p:txBody>
      </p:sp>
      <p:sp>
        <p:nvSpPr>
          <p:cNvPr id="8" name="Rectangle 7">
            <a:extLst>
              <a:ext uri="{FF2B5EF4-FFF2-40B4-BE49-F238E27FC236}">
                <a16:creationId xmlns:a16="http://schemas.microsoft.com/office/drawing/2014/main" id="{A4390460-2075-CBE3-41DF-DEBF6E3A8221}"/>
              </a:ext>
            </a:extLst>
          </p:cNvPr>
          <p:cNvSpPr/>
          <p:nvPr/>
        </p:nvSpPr>
        <p:spPr>
          <a:xfrm>
            <a:off x="548640" y="1782762"/>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C49789FF-B0FC-BE9B-1F2B-35DA1A9129C0}"/>
              </a:ext>
            </a:extLst>
          </p:cNvPr>
          <p:cNvSpPr/>
          <p:nvPr/>
        </p:nvSpPr>
        <p:spPr>
          <a:xfrm>
            <a:off x="4157956" y="1748779"/>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AB6BE0DF-69B1-1561-347F-C5F864C96581}"/>
              </a:ext>
            </a:extLst>
          </p:cNvPr>
          <p:cNvSpPr/>
          <p:nvPr/>
        </p:nvSpPr>
        <p:spPr>
          <a:xfrm>
            <a:off x="7854950" y="1748567"/>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Rectangle 10">
            <a:extLst>
              <a:ext uri="{FF2B5EF4-FFF2-40B4-BE49-F238E27FC236}">
                <a16:creationId xmlns:a16="http://schemas.microsoft.com/office/drawing/2014/main" id="{66CB4EE6-F8CB-2908-68FA-11FA78B9E29B}"/>
              </a:ext>
            </a:extLst>
          </p:cNvPr>
          <p:cNvSpPr/>
          <p:nvPr/>
        </p:nvSpPr>
        <p:spPr>
          <a:xfrm>
            <a:off x="9542780" y="3998993"/>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A85C7057-B314-B3AD-BC85-F68BAD41843F}"/>
              </a:ext>
            </a:extLst>
          </p:cNvPr>
          <p:cNvSpPr/>
          <p:nvPr/>
        </p:nvSpPr>
        <p:spPr>
          <a:xfrm>
            <a:off x="2011680" y="3998993"/>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1B12B17B-38B9-41E2-84BF-C59B16A19D30}"/>
              </a:ext>
            </a:extLst>
          </p:cNvPr>
          <p:cNvSpPr/>
          <p:nvPr/>
        </p:nvSpPr>
        <p:spPr>
          <a:xfrm>
            <a:off x="5735320" y="4003595"/>
            <a:ext cx="2092960" cy="207264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 Placeholder 4">
            <a:extLst>
              <a:ext uri="{FF2B5EF4-FFF2-40B4-BE49-F238E27FC236}">
                <a16:creationId xmlns:a16="http://schemas.microsoft.com/office/drawing/2014/main" id="{54D0A339-14C6-F0C3-9057-41C41919B8CC}"/>
              </a:ext>
            </a:extLst>
          </p:cNvPr>
          <p:cNvSpPr txBox="1">
            <a:spLocks/>
          </p:cNvSpPr>
          <p:nvPr/>
        </p:nvSpPr>
        <p:spPr>
          <a:xfrm>
            <a:off x="6292850" y="1847291"/>
            <a:ext cx="1920240" cy="22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mj-lt"/>
              </a:rPr>
              <a:t>Zhang Tao</a:t>
            </a:r>
            <a:endParaRPr lang="en-US" sz="1400"/>
          </a:p>
        </p:txBody>
      </p:sp>
      <p:sp>
        <p:nvSpPr>
          <p:cNvPr id="17" name="Text Placeholder 5">
            <a:extLst>
              <a:ext uri="{FF2B5EF4-FFF2-40B4-BE49-F238E27FC236}">
                <a16:creationId xmlns:a16="http://schemas.microsoft.com/office/drawing/2014/main" id="{845524A9-0237-9984-2768-83542C2651F3}"/>
              </a:ext>
            </a:extLst>
          </p:cNvPr>
          <p:cNvSpPr txBox="1">
            <a:spLocks/>
          </p:cNvSpPr>
          <p:nvPr/>
        </p:nvSpPr>
        <p:spPr>
          <a:xfrm>
            <a:off x="6290382" y="2158384"/>
            <a:ext cx="1388182" cy="5555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a:t>Data &amp; BI Analyst</a:t>
            </a:r>
          </a:p>
          <a:p>
            <a:pPr marL="0" indent="0" algn="r">
              <a:buNone/>
            </a:pPr>
            <a:r>
              <a:rPr lang="en-US" sz="1200"/>
              <a:t>Web UI Designer</a:t>
            </a:r>
          </a:p>
        </p:txBody>
      </p:sp>
      <p:sp>
        <p:nvSpPr>
          <p:cNvPr id="18" name="Text Placeholder 4">
            <a:extLst>
              <a:ext uri="{FF2B5EF4-FFF2-40B4-BE49-F238E27FC236}">
                <a16:creationId xmlns:a16="http://schemas.microsoft.com/office/drawing/2014/main" id="{360FC1A3-9DCF-22EE-8BEB-CDDCD886483F}"/>
              </a:ext>
            </a:extLst>
          </p:cNvPr>
          <p:cNvSpPr txBox="1">
            <a:spLocks/>
          </p:cNvSpPr>
          <p:nvPr/>
        </p:nvSpPr>
        <p:spPr>
          <a:xfrm>
            <a:off x="2623820" y="1833563"/>
            <a:ext cx="1534136" cy="534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mj-lt"/>
              </a:rPr>
              <a:t>Ivan ONG</a:t>
            </a:r>
            <a:endParaRPr lang="en-US" sz="1400"/>
          </a:p>
        </p:txBody>
      </p:sp>
      <p:sp>
        <p:nvSpPr>
          <p:cNvPr id="19" name="Text Placeholder 5">
            <a:extLst>
              <a:ext uri="{FF2B5EF4-FFF2-40B4-BE49-F238E27FC236}">
                <a16:creationId xmlns:a16="http://schemas.microsoft.com/office/drawing/2014/main" id="{8958AF20-B56E-0B50-9BC6-CA5DA034FDAF}"/>
              </a:ext>
            </a:extLst>
          </p:cNvPr>
          <p:cNvSpPr txBox="1">
            <a:spLocks/>
          </p:cNvSpPr>
          <p:nvPr/>
        </p:nvSpPr>
        <p:spPr>
          <a:xfrm>
            <a:off x="2680769" y="2145114"/>
            <a:ext cx="1333476" cy="638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RCS Specialist,</a:t>
            </a:r>
          </a:p>
          <a:p>
            <a:pPr marL="0" indent="0">
              <a:buNone/>
            </a:pPr>
            <a:r>
              <a:rPr lang="en-US" sz="1200"/>
              <a:t>Data Scientist</a:t>
            </a:r>
          </a:p>
        </p:txBody>
      </p:sp>
      <p:sp>
        <p:nvSpPr>
          <p:cNvPr id="20" name="Text Placeholder 4">
            <a:extLst>
              <a:ext uri="{FF2B5EF4-FFF2-40B4-BE49-F238E27FC236}">
                <a16:creationId xmlns:a16="http://schemas.microsoft.com/office/drawing/2014/main" id="{EAE8C287-5A2F-50FF-C815-28EFFA8AEFAB}"/>
              </a:ext>
            </a:extLst>
          </p:cNvPr>
          <p:cNvSpPr txBox="1">
            <a:spLocks/>
          </p:cNvSpPr>
          <p:nvPr/>
        </p:nvSpPr>
        <p:spPr>
          <a:xfrm>
            <a:off x="10130790" y="1833564"/>
            <a:ext cx="1920240" cy="22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mj-lt"/>
              </a:rPr>
              <a:t>TAN Kwan </a:t>
            </a:r>
            <a:r>
              <a:rPr lang="en-US" sz="1400" err="1">
                <a:latin typeface="+mj-lt"/>
              </a:rPr>
              <a:t>Yick</a:t>
            </a:r>
            <a:endParaRPr lang="en-US" sz="1400"/>
          </a:p>
        </p:txBody>
      </p:sp>
      <p:sp>
        <p:nvSpPr>
          <p:cNvPr id="21" name="Text Placeholder 5">
            <a:extLst>
              <a:ext uri="{FF2B5EF4-FFF2-40B4-BE49-F238E27FC236}">
                <a16:creationId xmlns:a16="http://schemas.microsoft.com/office/drawing/2014/main" id="{DA495D0B-AC0B-2C7A-D669-1FD2F0A92F39}"/>
              </a:ext>
            </a:extLst>
          </p:cNvPr>
          <p:cNvSpPr txBox="1">
            <a:spLocks/>
          </p:cNvSpPr>
          <p:nvPr/>
        </p:nvSpPr>
        <p:spPr>
          <a:xfrm>
            <a:off x="10177555" y="2144657"/>
            <a:ext cx="1920240" cy="5627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t>RCS Specialist,</a:t>
            </a:r>
          </a:p>
          <a:p>
            <a:pPr marL="0" indent="0">
              <a:buNone/>
            </a:pPr>
            <a:r>
              <a:rPr lang="en-US" sz="1200"/>
              <a:t>Data Scientist</a:t>
            </a:r>
          </a:p>
        </p:txBody>
      </p:sp>
      <p:sp>
        <p:nvSpPr>
          <p:cNvPr id="22" name="Text Placeholder 4">
            <a:extLst>
              <a:ext uri="{FF2B5EF4-FFF2-40B4-BE49-F238E27FC236}">
                <a16:creationId xmlns:a16="http://schemas.microsoft.com/office/drawing/2014/main" id="{C82C19F0-9A7F-CB04-3B58-882DBF784974}"/>
              </a:ext>
            </a:extLst>
          </p:cNvPr>
          <p:cNvSpPr txBox="1">
            <a:spLocks/>
          </p:cNvSpPr>
          <p:nvPr/>
        </p:nvSpPr>
        <p:spPr>
          <a:xfrm>
            <a:off x="73660" y="4049355"/>
            <a:ext cx="1920240" cy="22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a:latin typeface="+mj-lt"/>
              </a:rPr>
              <a:t>LIM Kim Hui</a:t>
            </a:r>
            <a:endParaRPr lang="en-US" sz="1400"/>
          </a:p>
        </p:txBody>
      </p:sp>
      <p:sp>
        <p:nvSpPr>
          <p:cNvPr id="23" name="Text Placeholder 5">
            <a:extLst>
              <a:ext uri="{FF2B5EF4-FFF2-40B4-BE49-F238E27FC236}">
                <a16:creationId xmlns:a16="http://schemas.microsoft.com/office/drawing/2014/main" id="{BC4A0BAC-8E42-D038-77F9-C610F9F05CB6}"/>
              </a:ext>
            </a:extLst>
          </p:cNvPr>
          <p:cNvSpPr txBox="1">
            <a:spLocks/>
          </p:cNvSpPr>
          <p:nvPr/>
        </p:nvSpPr>
        <p:spPr>
          <a:xfrm>
            <a:off x="325120" y="4327262"/>
            <a:ext cx="1650366" cy="57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a:t>Big Data Engineer</a:t>
            </a:r>
          </a:p>
          <a:p>
            <a:pPr marL="0" indent="0" algn="r">
              <a:buNone/>
            </a:pPr>
            <a:r>
              <a:rPr lang="en-US" sz="1200"/>
              <a:t>Data Scientist</a:t>
            </a:r>
          </a:p>
        </p:txBody>
      </p:sp>
      <p:sp>
        <p:nvSpPr>
          <p:cNvPr id="24" name="Text Placeholder 4">
            <a:extLst>
              <a:ext uri="{FF2B5EF4-FFF2-40B4-BE49-F238E27FC236}">
                <a16:creationId xmlns:a16="http://schemas.microsoft.com/office/drawing/2014/main" id="{4FEF3300-05DF-8238-3713-4A9545B4FECC}"/>
              </a:ext>
            </a:extLst>
          </p:cNvPr>
          <p:cNvSpPr txBox="1">
            <a:spLocks/>
          </p:cNvSpPr>
          <p:nvPr/>
        </p:nvSpPr>
        <p:spPr>
          <a:xfrm>
            <a:off x="3801110" y="4049355"/>
            <a:ext cx="1920240" cy="22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a:latin typeface="+mj-lt"/>
              </a:rPr>
              <a:t>EE Soon Hang</a:t>
            </a:r>
            <a:endParaRPr lang="en-US" sz="1400"/>
          </a:p>
        </p:txBody>
      </p:sp>
      <p:sp>
        <p:nvSpPr>
          <p:cNvPr id="25" name="Text Placeholder 5">
            <a:extLst>
              <a:ext uri="{FF2B5EF4-FFF2-40B4-BE49-F238E27FC236}">
                <a16:creationId xmlns:a16="http://schemas.microsoft.com/office/drawing/2014/main" id="{890B5649-021C-6087-9B7D-A6D6C2B5E893}"/>
              </a:ext>
            </a:extLst>
          </p:cNvPr>
          <p:cNvSpPr txBox="1">
            <a:spLocks/>
          </p:cNvSpPr>
          <p:nvPr/>
        </p:nvSpPr>
        <p:spPr>
          <a:xfrm>
            <a:off x="3769995" y="4327262"/>
            <a:ext cx="1920240" cy="57917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a:t>Big Data Engineer</a:t>
            </a:r>
          </a:p>
          <a:p>
            <a:pPr marL="0" indent="0" algn="r">
              <a:buNone/>
            </a:pPr>
            <a:r>
              <a:rPr lang="en-US" sz="1200"/>
              <a:t>Data &amp; BI Analyst</a:t>
            </a:r>
          </a:p>
          <a:p>
            <a:pPr marL="0" indent="0" algn="r">
              <a:buNone/>
            </a:pPr>
            <a:endParaRPr lang="en-US" sz="1200"/>
          </a:p>
        </p:txBody>
      </p:sp>
      <p:sp>
        <p:nvSpPr>
          <p:cNvPr id="26" name="Text Placeholder 4">
            <a:extLst>
              <a:ext uri="{FF2B5EF4-FFF2-40B4-BE49-F238E27FC236}">
                <a16:creationId xmlns:a16="http://schemas.microsoft.com/office/drawing/2014/main" id="{02CD2552-B891-D974-0B9F-A5FD4157E5CC}"/>
              </a:ext>
            </a:extLst>
          </p:cNvPr>
          <p:cNvSpPr txBox="1">
            <a:spLocks/>
          </p:cNvSpPr>
          <p:nvPr/>
        </p:nvSpPr>
        <p:spPr>
          <a:xfrm>
            <a:off x="7594600" y="4061023"/>
            <a:ext cx="1920240" cy="2286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400">
                <a:latin typeface="+mj-lt"/>
              </a:rPr>
              <a:t>CHUA </a:t>
            </a:r>
            <a:r>
              <a:rPr lang="en-US" sz="1400" err="1">
                <a:latin typeface="+mj-lt"/>
              </a:rPr>
              <a:t>Khai</a:t>
            </a:r>
            <a:r>
              <a:rPr lang="en-US" sz="1400">
                <a:latin typeface="+mj-lt"/>
              </a:rPr>
              <a:t> Shing</a:t>
            </a:r>
            <a:endParaRPr lang="en-US" sz="1400"/>
          </a:p>
        </p:txBody>
      </p:sp>
      <p:sp>
        <p:nvSpPr>
          <p:cNvPr id="27" name="Text Placeholder 5">
            <a:extLst>
              <a:ext uri="{FF2B5EF4-FFF2-40B4-BE49-F238E27FC236}">
                <a16:creationId xmlns:a16="http://schemas.microsoft.com/office/drawing/2014/main" id="{077554BD-125A-6C31-FF01-53CCC91C5004}"/>
              </a:ext>
            </a:extLst>
          </p:cNvPr>
          <p:cNvSpPr txBox="1">
            <a:spLocks/>
          </p:cNvSpPr>
          <p:nvPr/>
        </p:nvSpPr>
        <p:spPr>
          <a:xfrm>
            <a:off x="7590847" y="4344367"/>
            <a:ext cx="1920240" cy="56750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200"/>
              <a:t>Web UI Designer</a:t>
            </a:r>
          </a:p>
          <a:p>
            <a:pPr marL="0" indent="0" algn="r">
              <a:buNone/>
            </a:pPr>
            <a:r>
              <a:rPr lang="en-US" sz="1200"/>
              <a:t>Data Scientist</a:t>
            </a:r>
          </a:p>
        </p:txBody>
      </p:sp>
      <p:sp>
        <p:nvSpPr>
          <p:cNvPr id="29" name="Footer Placeholder 3">
            <a:extLst>
              <a:ext uri="{FF2B5EF4-FFF2-40B4-BE49-F238E27FC236}">
                <a16:creationId xmlns:a16="http://schemas.microsoft.com/office/drawing/2014/main" id="{0F652694-6B42-BE64-DF4B-ACD471FB3BEB}"/>
              </a:ext>
            </a:extLst>
          </p:cNvPr>
          <p:cNvSpPr>
            <a:spLocks noGrp="1"/>
          </p:cNvSpPr>
          <p:nvPr>
            <p:ph type="ftr" sz="quarter" idx="11"/>
          </p:nvPr>
        </p:nvSpPr>
        <p:spPr>
          <a:xfrm>
            <a:off x="4038600" y="6356350"/>
            <a:ext cx="4114800" cy="365125"/>
          </a:xfrm>
        </p:spPr>
        <p:txBody>
          <a:bodyPr/>
          <a:lstStyle/>
          <a:p>
            <a:pPr algn="ctr"/>
            <a:r>
              <a:rPr lang="en-US"/>
              <a:t>Car-Smart Consultancy</a:t>
            </a:r>
          </a:p>
        </p:txBody>
      </p:sp>
      <p:pic>
        <p:nvPicPr>
          <p:cNvPr id="6" name="Picture 4" descr="Profile photo of Soon Hang Ee">
            <a:extLst>
              <a:ext uri="{FF2B5EF4-FFF2-40B4-BE49-F238E27FC236}">
                <a16:creationId xmlns:a16="http://schemas.microsoft.com/office/drawing/2014/main" id="{575531EB-A12D-0094-0FDD-C849579AAC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088" y="4208654"/>
            <a:ext cx="1685423" cy="16854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0" name="Picture 6" descr="Profile photo of Kwan Yick Tan">
            <a:extLst>
              <a:ext uri="{FF2B5EF4-FFF2-40B4-BE49-F238E27FC236}">
                <a16:creationId xmlns:a16="http://schemas.microsoft.com/office/drawing/2014/main" id="{6E4A2E73-2FCA-3A84-D3D0-2043A36FA6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72754" y="1955327"/>
            <a:ext cx="1657351" cy="165735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1034" name="Picture 10" descr="Profile photo of Ivan Ong">
            <a:extLst>
              <a:ext uri="{FF2B5EF4-FFF2-40B4-BE49-F238E27FC236}">
                <a16:creationId xmlns:a16="http://schemas.microsoft.com/office/drawing/2014/main" id="{56ED6015-7531-B6F5-0F58-0BD3C02F36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085" y="1979295"/>
            <a:ext cx="1679574" cy="167957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31" name="Picture 30" descr="A person in a suit and tie&#10;&#10;Description automatically generated with medium confidence">
            <a:extLst>
              <a:ext uri="{FF2B5EF4-FFF2-40B4-BE49-F238E27FC236}">
                <a16:creationId xmlns:a16="http://schemas.microsoft.com/office/drawing/2014/main" id="{187CC308-3F03-423B-6F2B-ABD8E270FC38}"/>
              </a:ext>
            </a:extLst>
          </p:cNvPr>
          <p:cNvPicPr>
            <a:picLocks noChangeAspect="1"/>
          </p:cNvPicPr>
          <p:nvPr/>
        </p:nvPicPr>
        <p:blipFill rotWithShape="1">
          <a:blip r:embed="rId6"/>
          <a:srcRect l="18324" t="14320" r="15556" b="20322"/>
          <a:stretch/>
        </p:blipFill>
        <p:spPr>
          <a:xfrm>
            <a:off x="4346937" y="1951518"/>
            <a:ext cx="1698054" cy="16784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7" name="Picture 36" descr="A person wearing glasses&#10;&#10;Description automatically generated with low confidence">
            <a:extLst>
              <a:ext uri="{FF2B5EF4-FFF2-40B4-BE49-F238E27FC236}">
                <a16:creationId xmlns:a16="http://schemas.microsoft.com/office/drawing/2014/main" id="{CFAA1E3F-F83A-1644-7D94-62D1613903D5}"/>
              </a:ext>
            </a:extLst>
          </p:cNvPr>
          <p:cNvPicPr>
            <a:picLocks noChangeAspect="1"/>
          </p:cNvPicPr>
          <p:nvPr/>
        </p:nvPicPr>
        <p:blipFill>
          <a:blip r:embed="rId7"/>
          <a:stretch>
            <a:fillRect/>
          </a:stretch>
        </p:blipFill>
        <p:spPr>
          <a:xfrm>
            <a:off x="2179254" y="4168636"/>
            <a:ext cx="1740360" cy="174036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78225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3D1EE-C32C-53C1-757A-AE3E8EDCB384}"/>
              </a:ext>
            </a:extLst>
          </p:cNvPr>
          <p:cNvSpPr>
            <a:spLocks noGrp="1"/>
          </p:cNvSpPr>
          <p:nvPr>
            <p:ph type="ctrTitle"/>
          </p:nvPr>
        </p:nvSpPr>
        <p:spPr/>
        <p:txBody>
          <a:bodyPr>
            <a:normAutofit/>
          </a:bodyPr>
          <a:lstStyle/>
          <a:p>
            <a:r>
              <a:rPr lang="en-SG"/>
              <a:t>2. Value proposition</a:t>
            </a:r>
          </a:p>
        </p:txBody>
      </p:sp>
      <p:sp>
        <p:nvSpPr>
          <p:cNvPr id="3" name="Subtitle 2">
            <a:extLst>
              <a:ext uri="{FF2B5EF4-FFF2-40B4-BE49-F238E27FC236}">
                <a16:creationId xmlns:a16="http://schemas.microsoft.com/office/drawing/2014/main" id="{6555E2EF-39E4-B5AE-143F-26AB1738E473}"/>
              </a:ext>
            </a:extLst>
          </p:cNvPr>
          <p:cNvSpPr>
            <a:spLocks noGrp="1"/>
          </p:cNvSpPr>
          <p:nvPr>
            <p:ph type="subTitle" idx="1"/>
          </p:nvPr>
        </p:nvSpPr>
        <p:spPr/>
        <p:txBody>
          <a:bodyPr/>
          <a:lstStyle/>
          <a:p>
            <a:endParaRPr lang="en-SG"/>
          </a:p>
        </p:txBody>
      </p:sp>
    </p:spTree>
    <p:extLst>
      <p:ext uri="{BB962C8B-B14F-4D97-AF65-F5344CB8AC3E}">
        <p14:creationId xmlns:p14="http://schemas.microsoft.com/office/powerpoint/2010/main" val="395603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ABB58-6B90-9D76-4DE1-CB4AC00F44A4}"/>
              </a:ext>
            </a:extLst>
          </p:cNvPr>
          <p:cNvSpPr>
            <a:spLocks noGrp="1"/>
          </p:cNvSpPr>
          <p:nvPr>
            <p:ph type="title"/>
          </p:nvPr>
        </p:nvSpPr>
        <p:spPr>
          <a:xfrm>
            <a:off x="838199" y="237757"/>
            <a:ext cx="10515600" cy="710790"/>
          </a:xfrm>
        </p:spPr>
        <p:txBody>
          <a:bodyPr/>
          <a:lstStyle/>
          <a:p>
            <a:r>
              <a:rPr lang="en-US"/>
              <a:t>Car BUYER Journey Map</a:t>
            </a:r>
          </a:p>
        </p:txBody>
      </p:sp>
      <p:sp>
        <p:nvSpPr>
          <p:cNvPr id="5" name="Slide Number Placeholder 4">
            <a:extLst>
              <a:ext uri="{FF2B5EF4-FFF2-40B4-BE49-F238E27FC236}">
                <a16:creationId xmlns:a16="http://schemas.microsoft.com/office/drawing/2014/main" id="{DCFB04B1-9E0D-A41B-13B3-53D4A6FF2B17}"/>
              </a:ext>
            </a:extLst>
          </p:cNvPr>
          <p:cNvSpPr>
            <a:spLocks noGrp="1"/>
          </p:cNvSpPr>
          <p:nvPr>
            <p:ph type="sldNum" sz="quarter" idx="11"/>
          </p:nvPr>
        </p:nvSpPr>
        <p:spPr/>
        <p:txBody>
          <a:bodyPr/>
          <a:lstStyle/>
          <a:p>
            <a:fld id="{B5CEABB6-07DC-46E8-9B57-56EC44A396E5}" type="slidenum">
              <a:rPr lang="en-US" smtClean="0"/>
              <a:t>9</a:t>
            </a:fld>
            <a:endParaRPr lang="en-US"/>
          </a:p>
        </p:txBody>
      </p:sp>
      <p:grpSp>
        <p:nvGrpSpPr>
          <p:cNvPr id="7" name="Group 6">
            <a:extLst>
              <a:ext uri="{FF2B5EF4-FFF2-40B4-BE49-F238E27FC236}">
                <a16:creationId xmlns:a16="http://schemas.microsoft.com/office/drawing/2014/main" id="{236D59D8-135D-C1AB-3386-503AFD711E33}"/>
              </a:ext>
            </a:extLst>
          </p:cNvPr>
          <p:cNvGrpSpPr/>
          <p:nvPr/>
        </p:nvGrpSpPr>
        <p:grpSpPr>
          <a:xfrm>
            <a:off x="137706" y="1014697"/>
            <a:ext cx="11767658" cy="5322531"/>
            <a:chOff x="127074" y="1125381"/>
            <a:chExt cx="11767658" cy="5322531"/>
          </a:xfrm>
        </p:grpSpPr>
        <p:sp>
          <p:nvSpPr>
            <p:cNvPr id="50" name="TextBox 49">
              <a:extLst>
                <a:ext uri="{FF2B5EF4-FFF2-40B4-BE49-F238E27FC236}">
                  <a16:creationId xmlns:a16="http://schemas.microsoft.com/office/drawing/2014/main" id="{29279206-645F-9C6B-CD20-24C478ACB124}"/>
                </a:ext>
              </a:extLst>
            </p:cNvPr>
            <p:cNvSpPr txBox="1"/>
            <p:nvPr/>
          </p:nvSpPr>
          <p:spPr>
            <a:xfrm>
              <a:off x="10812867" y="3886200"/>
              <a:ext cx="1081865" cy="430887"/>
            </a:xfrm>
            <a:prstGeom prst="rect">
              <a:avLst/>
            </a:prstGeom>
            <a:noFill/>
          </p:spPr>
          <p:txBody>
            <a:bodyPr wrap="square" rtlCol="0">
              <a:spAutoFit/>
            </a:bodyPr>
            <a:lstStyle/>
            <a:p>
              <a:pPr algn="ctr"/>
              <a:r>
                <a:rPr lang="en-US" sz="1100"/>
                <a:t>Successful Deal</a:t>
              </a:r>
            </a:p>
          </p:txBody>
        </p:sp>
        <p:grpSp>
          <p:nvGrpSpPr>
            <p:cNvPr id="6" name="Group 5">
              <a:extLst>
                <a:ext uri="{FF2B5EF4-FFF2-40B4-BE49-F238E27FC236}">
                  <a16:creationId xmlns:a16="http://schemas.microsoft.com/office/drawing/2014/main" id="{8B1E12F3-6BA9-49C4-1697-21FD40CF1527}"/>
                </a:ext>
              </a:extLst>
            </p:cNvPr>
            <p:cNvGrpSpPr/>
            <p:nvPr/>
          </p:nvGrpSpPr>
          <p:grpSpPr>
            <a:xfrm>
              <a:off x="127074" y="1125381"/>
              <a:ext cx="11714065" cy="5322531"/>
              <a:chOff x="127074" y="1125381"/>
              <a:chExt cx="11714065" cy="5322531"/>
            </a:xfrm>
          </p:grpSpPr>
          <p:sp>
            <p:nvSpPr>
              <p:cNvPr id="29" name="TextBox 28">
                <a:extLst>
                  <a:ext uri="{FF2B5EF4-FFF2-40B4-BE49-F238E27FC236}">
                    <a16:creationId xmlns:a16="http://schemas.microsoft.com/office/drawing/2014/main" id="{021BE00A-98F0-5A51-3E83-D73313D1B4E4}"/>
                  </a:ext>
                </a:extLst>
              </p:cNvPr>
              <p:cNvSpPr txBox="1"/>
              <p:nvPr/>
            </p:nvSpPr>
            <p:spPr>
              <a:xfrm>
                <a:off x="127074" y="4019711"/>
                <a:ext cx="1081865" cy="430887"/>
              </a:xfrm>
              <a:prstGeom prst="rect">
                <a:avLst/>
              </a:prstGeom>
              <a:noFill/>
            </p:spPr>
            <p:txBody>
              <a:bodyPr wrap="square" rtlCol="0">
                <a:spAutoFit/>
              </a:bodyPr>
              <a:lstStyle/>
              <a:p>
                <a:pPr algn="ctr"/>
                <a:r>
                  <a:rPr lang="en-US" sz="1100"/>
                  <a:t>Potential Car Buyer</a:t>
                </a:r>
              </a:p>
            </p:txBody>
          </p:sp>
          <p:sp>
            <p:nvSpPr>
              <p:cNvPr id="46" name="TextBox 45">
                <a:extLst>
                  <a:ext uri="{FF2B5EF4-FFF2-40B4-BE49-F238E27FC236}">
                    <a16:creationId xmlns:a16="http://schemas.microsoft.com/office/drawing/2014/main" id="{9D3884C6-385A-7FA5-0BDB-C3593EAFD047}"/>
                  </a:ext>
                </a:extLst>
              </p:cNvPr>
              <p:cNvSpPr txBox="1"/>
              <p:nvPr/>
            </p:nvSpPr>
            <p:spPr>
              <a:xfrm>
                <a:off x="1550577" y="6186302"/>
                <a:ext cx="1575391" cy="261610"/>
              </a:xfrm>
              <a:prstGeom prst="rect">
                <a:avLst/>
              </a:prstGeom>
              <a:noFill/>
            </p:spPr>
            <p:txBody>
              <a:bodyPr wrap="square" rtlCol="0">
                <a:spAutoFit/>
              </a:bodyPr>
              <a:lstStyle/>
              <a:p>
                <a:pPr algn="ctr"/>
                <a:r>
                  <a:rPr lang="en-US" sz="1100">
                    <a:solidFill>
                      <a:srgbClr val="00B0F0"/>
                    </a:solidFill>
                  </a:rPr>
                  <a:t>Purpose Driven</a:t>
                </a:r>
              </a:p>
            </p:txBody>
          </p:sp>
          <p:sp>
            <p:nvSpPr>
              <p:cNvPr id="2062" name="TextBox 2061">
                <a:extLst>
                  <a:ext uri="{FF2B5EF4-FFF2-40B4-BE49-F238E27FC236}">
                    <a16:creationId xmlns:a16="http://schemas.microsoft.com/office/drawing/2014/main" id="{AA0DEF83-7623-96D7-A86D-AAAB9DA4CCE5}"/>
                  </a:ext>
                </a:extLst>
              </p:cNvPr>
              <p:cNvSpPr txBox="1"/>
              <p:nvPr/>
            </p:nvSpPr>
            <p:spPr>
              <a:xfrm>
                <a:off x="3772161" y="6169091"/>
                <a:ext cx="4589898" cy="261610"/>
              </a:xfrm>
              <a:prstGeom prst="rect">
                <a:avLst/>
              </a:prstGeom>
              <a:noFill/>
            </p:spPr>
            <p:txBody>
              <a:bodyPr wrap="square" rtlCol="0">
                <a:spAutoFit/>
              </a:bodyPr>
              <a:lstStyle/>
              <a:p>
                <a:pPr algn="ctr"/>
                <a:r>
                  <a:rPr lang="en-US" sz="1100">
                    <a:solidFill>
                      <a:srgbClr val="00B0F0"/>
                    </a:solidFill>
                  </a:rPr>
                  <a:t>Decision Driven</a:t>
                </a:r>
              </a:p>
            </p:txBody>
          </p:sp>
          <p:sp>
            <p:nvSpPr>
              <p:cNvPr id="2072" name="TextBox 2071">
                <a:extLst>
                  <a:ext uri="{FF2B5EF4-FFF2-40B4-BE49-F238E27FC236}">
                    <a16:creationId xmlns:a16="http://schemas.microsoft.com/office/drawing/2014/main" id="{6502BD2A-3CA9-F74C-ED41-5B53AEEC355A}"/>
                  </a:ext>
                </a:extLst>
              </p:cNvPr>
              <p:cNvSpPr txBox="1"/>
              <p:nvPr/>
            </p:nvSpPr>
            <p:spPr>
              <a:xfrm>
                <a:off x="8577911" y="6164411"/>
                <a:ext cx="2509950" cy="261610"/>
              </a:xfrm>
              <a:prstGeom prst="rect">
                <a:avLst/>
              </a:prstGeom>
              <a:noFill/>
            </p:spPr>
            <p:txBody>
              <a:bodyPr wrap="square" rtlCol="0">
                <a:spAutoFit/>
              </a:bodyPr>
              <a:lstStyle/>
              <a:p>
                <a:pPr algn="ctr"/>
                <a:r>
                  <a:rPr lang="en-US" sz="1100">
                    <a:solidFill>
                      <a:srgbClr val="00B0F0"/>
                    </a:solidFill>
                  </a:rPr>
                  <a:t>Service Driven</a:t>
                </a:r>
              </a:p>
            </p:txBody>
          </p:sp>
          <p:grpSp>
            <p:nvGrpSpPr>
              <p:cNvPr id="4" name="Group 3">
                <a:extLst>
                  <a:ext uri="{FF2B5EF4-FFF2-40B4-BE49-F238E27FC236}">
                    <a16:creationId xmlns:a16="http://schemas.microsoft.com/office/drawing/2014/main" id="{57F81635-2058-33CB-7790-2B02C0015C0F}"/>
                  </a:ext>
                </a:extLst>
              </p:cNvPr>
              <p:cNvGrpSpPr/>
              <p:nvPr/>
            </p:nvGrpSpPr>
            <p:grpSpPr>
              <a:xfrm>
                <a:off x="210807" y="1125381"/>
                <a:ext cx="11630332" cy="5004754"/>
                <a:chOff x="210807" y="1125381"/>
                <a:chExt cx="11630332" cy="5004754"/>
              </a:xfrm>
            </p:grpSpPr>
            <p:sp>
              <p:nvSpPr>
                <p:cNvPr id="20" name="Rectangle 19">
                  <a:extLst>
                    <a:ext uri="{FF2B5EF4-FFF2-40B4-BE49-F238E27FC236}">
                      <a16:creationId xmlns:a16="http://schemas.microsoft.com/office/drawing/2014/main" id="{1A101EF1-BCF5-189C-8142-0AF67C27709A}"/>
                    </a:ext>
                  </a:extLst>
                </p:cNvPr>
                <p:cNvSpPr/>
                <p:nvPr/>
              </p:nvSpPr>
              <p:spPr>
                <a:xfrm>
                  <a:off x="1550577" y="1546419"/>
                  <a:ext cx="9090837" cy="4316707"/>
                </a:xfrm>
                <a:prstGeom prst="rect">
                  <a:avLst/>
                </a:prstGeom>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5400000" scaled="1"/>
                  <a:tileRect/>
                </a:gra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27906B23-CFB7-3C81-650B-1864FCC0051F}"/>
                    </a:ext>
                  </a:extLst>
                </p:cNvPr>
                <p:cNvCxnSpPr>
                  <a:cxnSpLocks/>
                </p:cNvCxnSpPr>
                <p:nvPr/>
              </p:nvCxnSpPr>
              <p:spPr>
                <a:xfrm>
                  <a:off x="3125968" y="1546419"/>
                  <a:ext cx="0" cy="43167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Connector 23">
                  <a:extLst>
                    <a:ext uri="{FF2B5EF4-FFF2-40B4-BE49-F238E27FC236}">
                      <a16:creationId xmlns:a16="http://schemas.microsoft.com/office/drawing/2014/main" id="{6C6799B0-25BE-EA15-693F-CB964E2B7450}"/>
                    </a:ext>
                  </a:extLst>
                </p:cNvPr>
                <p:cNvCxnSpPr>
                  <a:cxnSpLocks/>
                </p:cNvCxnSpPr>
                <p:nvPr/>
              </p:nvCxnSpPr>
              <p:spPr>
                <a:xfrm>
                  <a:off x="8902992" y="1546419"/>
                  <a:ext cx="0" cy="431670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6" name="Graphic 25" descr="Flying Money outline">
                  <a:extLst>
                    <a:ext uri="{FF2B5EF4-FFF2-40B4-BE49-F238E27FC236}">
                      <a16:creationId xmlns:a16="http://schemas.microsoft.com/office/drawing/2014/main" id="{7C4CA304-33CE-15AB-1FA6-594636EAE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173610">
                  <a:off x="9686056" y="1959997"/>
                  <a:ext cx="914400" cy="914400"/>
                </a:xfrm>
                <a:prstGeom prst="rect">
                  <a:avLst/>
                </a:prstGeom>
              </p:spPr>
            </p:pic>
            <p:pic>
              <p:nvPicPr>
                <p:cNvPr id="28" name="Graphic 27" descr="User outline">
                  <a:extLst>
                    <a:ext uri="{FF2B5EF4-FFF2-40B4-BE49-F238E27FC236}">
                      <a16:creationId xmlns:a16="http://schemas.microsoft.com/office/drawing/2014/main" id="{FFCD1A1A-B1BD-E394-38F3-55A76D4FD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0807" y="2971800"/>
                  <a:ext cx="914400" cy="914400"/>
                </a:xfrm>
                <a:prstGeom prst="rect">
                  <a:avLst/>
                </a:prstGeom>
              </p:spPr>
            </p:pic>
            <p:pic>
              <p:nvPicPr>
                <p:cNvPr id="31" name="Graphic 30" descr="Family with two children outline">
                  <a:extLst>
                    <a:ext uri="{FF2B5EF4-FFF2-40B4-BE49-F238E27FC236}">
                      <a16:creationId xmlns:a16="http://schemas.microsoft.com/office/drawing/2014/main" id="{2A9FE66A-054D-28B0-4DA9-B2E85B69730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4013" y="1705441"/>
                  <a:ext cx="914400" cy="914400"/>
                </a:xfrm>
                <a:prstGeom prst="rect">
                  <a:avLst/>
                </a:prstGeom>
              </p:spPr>
            </p:pic>
            <p:sp>
              <p:nvSpPr>
                <p:cNvPr id="32" name="Rectangle 31">
                  <a:extLst>
                    <a:ext uri="{FF2B5EF4-FFF2-40B4-BE49-F238E27FC236}">
                      <a16:creationId xmlns:a16="http://schemas.microsoft.com/office/drawing/2014/main" id="{5BC3D873-6D4C-9FB8-47C5-AE55C4BFE833}"/>
                    </a:ext>
                  </a:extLst>
                </p:cNvPr>
                <p:cNvSpPr/>
                <p:nvPr/>
              </p:nvSpPr>
              <p:spPr>
                <a:xfrm>
                  <a:off x="1625101" y="1129014"/>
                  <a:ext cx="1457450" cy="400110"/>
                </a:xfrm>
                <a:prstGeom prst="rect">
                  <a:avLst/>
                </a:prstGeom>
                <a:noFill/>
              </p:spPr>
              <p:txBody>
                <a:bodyPr wrap="none" lIns="91440" tIns="45720" rIns="91440" bIns="45720">
                  <a:spAutoFit/>
                </a:bodyPr>
                <a:lstStyle/>
                <a:p>
                  <a:pPr algn="ctr"/>
                  <a:r>
                    <a:rPr lang="en-GB" sz="2000" b="0" cap="none" spc="0">
                      <a:ln w="0"/>
                      <a:solidFill>
                        <a:schemeClr val="tx2">
                          <a:lumMod val="90000"/>
                          <a:lumOff val="10000"/>
                        </a:schemeClr>
                      </a:solidFill>
                      <a:effectLst>
                        <a:outerShdw blurRad="38100" dist="25400" dir="5400000" algn="ctr" rotWithShape="0">
                          <a:srgbClr val="6E747A">
                            <a:alpha val="43000"/>
                          </a:srgbClr>
                        </a:outerShdw>
                      </a:effectLst>
                      <a:latin typeface="Phosphate Inline" panose="02000506050000020004" pitchFamily="2" charset="77"/>
                      <a:cs typeface="Phosphate Inline" panose="02000506050000020004" pitchFamily="2" charset="77"/>
                    </a:rPr>
                    <a:t>Awareness</a:t>
                  </a:r>
                </a:p>
              </p:txBody>
            </p:sp>
            <p:sp>
              <p:nvSpPr>
                <p:cNvPr id="33" name="Rectangle 32">
                  <a:extLst>
                    <a:ext uri="{FF2B5EF4-FFF2-40B4-BE49-F238E27FC236}">
                      <a16:creationId xmlns:a16="http://schemas.microsoft.com/office/drawing/2014/main" id="{0B18C069-9FE8-394F-8AC5-9F54F1CC3E1B}"/>
                    </a:ext>
                  </a:extLst>
                </p:cNvPr>
                <p:cNvSpPr/>
                <p:nvPr/>
              </p:nvSpPr>
              <p:spPr>
                <a:xfrm>
                  <a:off x="4383831" y="1129125"/>
                  <a:ext cx="3424335" cy="400110"/>
                </a:xfrm>
                <a:prstGeom prst="rect">
                  <a:avLst/>
                </a:prstGeom>
                <a:noFill/>
              </p:spPr>
              <p:txBody>
                <a:bodyPr wrap="none" lIns="91440" tIns="45720" rIns="91440" bIns="45720">
                  <a:spAutoFit/>
                </a:bodyPr>
                <a:lstStyle/>
                <a:p>
                  <a:pPr algn="ctr"/>
                  <a:r>
                    <a:rPr lang="en-GB" sz="2000" b="0" cap="none" spc="0">
                      <a:ln w="0"/>
                      <a:solidFill>
                        <a:schemeClr val="tx2">
                          <a:lumMod val="90000"/>
                          <a:lumOff val="10000"/>
                        </a:schemeClr>
                      </a:solidFill>
                      <a:effectLst>
                        <a:outerShdw blurRad="38100" dist="25400" dir="5400000" algn="ctr" rotWithShape="0">
                          <a:srgbClr val="6E747A">
                            <a:alpha val="43000"/>
                          </a:srgbClr>
                        </a:outerShdw>
                      </a:effectLst>
                      <a:latin typeface="Phosphate Inline" panose="02000506050000020004" pitchFamily="2" charset="77"/>
                      <a:cs typeface="Phosphate Inline" panose="02000506050000020004" pitchFamily="2" charset="77"/>
                    </a:rPr>
                    <a:t>Research &amp; Consideration</a:t>
                  </a:r>
                </a:p>
              </p:txBody>
            </p:sp>
            <p:sp>
              <p:nvSpPr>
                <p:cNvPr id="34" name="TextBox 33">
                  <a:extLst>
                    <a:ext uri="{FF2B5EF4-FFF2-40B4-BE49-F238E27FC236}">
                      <a16:creationId xmlns:a16="http://schemas.microsoft.com/office/drawing/2014/main" id="{0ADF04C2-7E15-7A08-9489-30DCE1A4FEF0}"/>
                    </a:ext>
                  </a:extLst>
                </p:cNvPr>
                <p:cNvSpPr txBox="1"/>
                <p:nvPr/>
              </p:nvSpPr>
              <p:spPr>
                <a:xfrm>
                  <a:off x="1780280" y="2537558"/>
                  <a:ext cx="1081865" cy="430887"/>
                </a:xfrm>
                <a:prstGeom prst="rect">
                  <a:avLst/>
                </a:prstGeom>
                <a:noFill/>
              </p:spPr>
              <p:txBody>
                <a:bodyPr wrap="square" rtlCol="0">
                  <a:spAutoFit/>
                </a:bodyPr>
                <a:lstStyle/>
                <a:p>
                  <a:pPr algn="ctr"/>
                  <a:r>
                    <a:rPr lang="en-US" sz="1100"/>
                    <a:t>Transport Family</a:t>
                  </a:r>
                </a:p>
              </p:txBody>
            </p:sp>
            <p:pic>
              <p:nvPicPr>
                <p:cNvPr id="37" name="Graphic 36" descr="Briefcase outline">
                  <a:extLst>
                    <a:ext uri="{FF2B5EF4-FFF2-40B4-BE49-F238E27FC236}">
                      <a16:creationId xmlns:a16="http://schemas.microsoft.com/office/drawing/2014/main" id="{597884D0-DB4A-3432-6203-C6B708DC8F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64028" y="3065261"/>
                  <a:ext cx="707733" cy="707733"/>
                </a:xfrm>
                <a:prstGeom prst="rect">
                  <a:avLst/>
                </a:prstGeom>
              </p:spPr>
            </p:pic>
            <p:sp>
              <p:nvSpPr>
                <p:cNvPr id="38" name="TextBox 37">
                  <a:extLst>
                    <a:ext uri="{FF2B5EF4-FFF2-40B4-BE49-F238E27FC236}">
                      <a16:creationId xmlns:a16="http://schemas.microsoft.com/office/drawing/2014/main" id="{5910A73F-A092-DC07-D0DF-AE3D4DA81251}"/>
                    </a:ext>
                  </a:extLst>
                </p:cNvPr>
                <p:cNvSpPr txBox="1"/>
                <p:nvPr/>
              </p:nvSpPr>
              <p:spPr>
                <a:xfrm>
                  <a:off x="1758778" y="3758639"/>
                  <a:ext cx="1081865" cy="430887"/>
                </a:xfrm>
                <a:prstGeom prst="rect">
                  <a:avLst/>
                </a:prstGeom>
                <a:noFill/>
              </p:spPr>
              <p:txBody>
                <a:bodyPr wrap="square" rtlCol="0">
                  <a:spAutoFit/>
                </a:bodyPr>
                <a:lstStyle/>
                <a:p>
                  <a:pPr algn="ctr"/>
                  <a:r>
                    <a:rPr lang="en-US" sz="1100"/>
                    <a:t>Commute to Office</a:t>
                  </a:r>
                </a:p>
              </p:txBody>
            </p:sp>
            <p:pic>
              <p:nvPicPr>
                <p:cNvPr id="40" name="Graphic 39" descr="Taxi outline">
                  <a:extLst>
                    <a:ext uri="{FF2B5EF4-FFF2-40B4-BE49-F238E27FC236}">
                      <a16:creationId xmlns:a16="http://schemas.microsoft.com/office/drawing/2014/main" id="{3DA1DC53-23D3-EBB7-6654-FF9F70E4B10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64013" y="4360993"/>
                  <a:ext cx="914400" cy="914400"/>
                </a:xfrm>
                <a:prstGeom prst="rect">
                  <a:avLst/>
                </a:prstGeom>
              </p:spPr>
            </p:pic>
            <p:sp>
              <p:nvSpPr>
                <p:cNvPr id="41" name="TextBox 40">
                  <a:extLst>
                    <a:ext uri="{FF2B5EF4-FFF2-40B4-BE49-F238E27FC236}">
                      <a16:creationId xmlns:a16="http://schemas.microsoft.com/office/drawing/2014/main" id="{B035699E-A79F-3C50-AB52-EB5BFBD7291D}"/>
                    </a:ext>
                  </a:extLst>
                </p:cNvPr>
                <p:cNvSpPr txBox="1"/>
                <p:nvPr/>
              </p:nvSpPr>
              <p:spPr>
                <a:xfrm>
                  <a:off x="1758777" y="5231416"/>
                  <a:ext cx="1081865" cy="430887"/>
                </a:xfrm>
                <a:prstGeom prst="rect">
                  <a:avLst/>
                </a:prstGeom>
                <a:noFill/>
              </p:spPr>
              <p:txBody>
                <a:bodyPr wrap="square" rtlCol="0">
                  <a:spAutoFit/>
                </a:bodyPr>
                <a:lstStyle/>
                <a:p>
                  <a:pPr algn="ctr"/>
                  <a:r>
                    <a:rPr lang="en-US" sz="1100"/>
                    <a:t>Provide Service</a:t>
                  </a:r>
                </a:p>
              </p:txBody>
            </p:sp>
            <p:pic>
              <p:nvPicPr>
                <p:cNvPr id="2052" name="Picture 4" descr="LTA Awards Four Jurong Region Line Contracts - Rail Professional">
                  <a:extLst>
                    <a:ext uri="{FF2B5EF4-FFF2-40B4-BE49-F238E27FC236}">
                      <a16:creationId xmlns:a16="http://schemas.microsoft.com/office/drawing/2014/main" id="{E813A8E6-DC92-2AF6-EE78-29FBE5323883}"/>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36420" y1="54938" x2="36420" y2="54938"/>
                              <a14:foregroundMark x1="36420" y1="59671" x2="36420" y2="59877"/>
                              <a14:foregroundMark x1="57819" y1="57613" x2="57819" y2="57613"/>
                              <a14:foregroundMark x1="50823" y1="57202" x2="50823" y2="57202"/>
                              <a14:foregroundMark x1="46502" y1="58848" x2="46502" y2="58848"/>
                              <a14:foregroundMark x1="24691" y1="66872" x2="24691" y2="66872"/>
                              <a14:foregroundMark x1="30453" y1="68519" x2="30453" y2="68519"/>
                              <a14:foregroundMark x1="34979" y1="71193" x2="34979" y2="71193"/>
                              <a14:foregroundMark x1="46091" y1="68313" x2="46091" y2="68313"/>
                              <a14:foregroundMark x1="50617" y1="68724" x2="50617" y2="68724"/>
                              <a14:foregroundMark x1="52881" y1="66461" x2="52881" y2="66461"/>
                              <a14:foregroundMark x1="60082" y1="68519" x2="60082" y2="68519"/>
                              <a14:foregroundMark x1="62346" y1="68313" x2="62346" y2="68313"/>
                              <a14:foregroundMark x1="70370" y1="67901" x2="70370" y2="67901"/>
                              <a14:foregroundMark x1="72634" y1="66461" x2="72634" y2="66461"/>
                              <a14:foregroundMark x1="75514" y1="67078" x2="75514" y2="67078"/>
                              <a14:foregroundMark x1="63992" y1="76955" x2="63992" y2="76955"/>
                              <a14:foregroundMark x1="64198" y1="81276" x2="64198" y2="81276"/>
                              <a14:foregroundMark x1="58642" y1="81070" x2="58642" y2="81070"/>
                              <a14:foregroundMark x1="51029" y1="81481" x2="51029" y2="81481"/>
                              <a14:foregroundMark x1="44239" y1="81893" x2="44239" y2="81893"/>
                              <a14:foregroundMark x1="39300" y1="81481" x2="39300" y2="81481"/>
                              <a14:foregroundMark x1="35391" y1="83539" x2="35391" y2="83539"/>
                              <a14:foregroundMark x1="26132" y1="78189" x2="26132" y2="78189"/>
                              <a14:foregroundMark x1="23251" y1="82305" x2="23251" y2="82305"/>
                              <a14:foregroundMark x1="68107" y1="81070" x2="68107" y2="81070"/>
                              <a14:foregroundMark x1="72634" y1="80864" x2="72634" y2="80864"/>
                              <a14:foregroundMark x1="43004" y1="59877" x2="43004" y2="59877"/>
                              <a14:foregroundMark x1="43416" y1="60082" x2="43416" y2="60082"/>
                              <a14:foregroundMark x1="45062" y1="54527" x2="45062" y2="54527"/>
                              <a14:foregroundMark x1="44650" y1="66255" x2="44650" y2="66255"/>
                              <a14:foregroundMark x1="75514" y1="82510" x2="75514" y2="82510"/>
                              <a14:backgroundMark x1="34156" y1="59259" x2="34156" y2="59259"/>
                              <a14:backgroundMark x1="34568" y1="58230" x2="30247" y2="59671"/>
                              <a14:backgroundMark x1="34568" y1="59053" x2="33128" y2="59053"/>
                              <a14:backgroundMark x1="34774" y1="59053" x2="34774" y2="59053"/>
                              <a14:backgroundMark x1="34774" y1="56996" x2="34774" y2="59671"/>
                              <a14:backgroundMark x1="44444" y1="59465" x2="44444" y2="59465"/>
                              <a14:backgroundMark x1="45267" y1="59465" x2="45267" y2="59465"/>
                              <a14:backgroundMark x1="45473" y1="59465" x2="45473" y2="59465"/>
                              <a14:backgroundMark x1="45679" y1="59465" x2="45679" y2="59465"/>
                              <a14:backgroundMark x1="45679" y1="59259" x2="45679" y2="59259"/>
                              <a14:backgroundMark x1="45473" y1="59259" x2="45473" y2="59259"/>
                              <a14:backgroundMark x1="45062" y1="59671" x2="45062" y2="59671"/>
                              <a14:backgroundMark x1="45885" y1="59259" x2="45885" y2="59259"/>
                              <a14:backgroundMark x1="36831" y1="70988" x2="36831" y2="70988"/>
                              <a14:backgroundMark x1="25514" y1="80658" x2="25514" y2="80658"/>
                              <a14:backgroundMark x1="74897" y1="82716" x2="74897" y2="82716"/>
                              <a14:backgroundMark x1="71811" y1="83951" x2="72840" y2="85391"/>
                            </a14:backgroundRemoval>
                          </a14:imgEffect>
                        </a14:imgLayer>
                      </a14:imgProps>
                    </a:ext>
                    <a:ext uri="{28A0092B-C50C-407E-A947-70E740481C1C}">
                      <a14:useLocalDpi xmlns:a14="http://schemas.microsoft.com/office/drawing/2010/main" val="0"/>
                    </a:ext>
                  </a:extLst>
                </a:blip>
                <a:srcRect/>
                <a:stretch>
                  <a:fillRect/>
                </a:stretch>
              </p:blipFill>
              <p:spPr bwMode="auto">
                <a:xfrm>
                  <a:off x="3556518" y="3977368"/>
                  <a:ext cx="683707" cy="683707"/>
                </a:xfrm>
                <a:prstGeom prst="rect">
                  <a:avLst/>
                </a:prstGeom>
                <a:noFill/>
                <a:extLst>
                  <a:ext uri="{909E8E84-426E-40DD-AFC4-6F175D3DCCD1}">
                    <a14:hiddenFill xmlns:a14="http://schemas.microsoft.com/office/drawing/2010/main">
                      <a:solidFill>
                        <a:srgbClr val="FFFFFF"/>
                      </a:solidFill>
                    </a14:hiddenFill>
                  </a:ext>
                </a:extLst>
              </p:spPr>
            </p:pic>
            <p:pic>
              <p:nvPicPr>
                <p:cNvPr id="49" name="Graphic 48" descr="Call centre outline">
                  <a:extLst>
                    <a:ext uri="{FF2B5EF4-FFF2-40B4-BE49-F238E27FC236}">
                      <a16:creationId xmlns:a16="http://schemas.microsoft.com/office/drawing/2014/main" id="{FBBDCA41-DAC8-2DF9-4A13-0732DEBF20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45792" y="4582885"/>
                  <a:ext cx="914400" cy="914400"/>
                </a:xfrm>
                <a:prstGeom prst="rect">
                  <a:avLst/>
                </a:prstGeom>
              </p:spPr>
            </p:pic>
            <p:pic>
              <p:nvPicPr>
                <p:cNvPr id="52" name="Graphic 51" descr="Convertible outline">
                  <a:extLst>
                    <a:ext uri="{FF2B5EF4-FFF2-40B4-BE49-F238E27FC236}">
                      <a16:creationId xmlns:a16="http://schemas.microsoft.com/office/drawing/2014/main" id="{D976DFE7-204C-BC53-4672-DB954D4C797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926739" y="3036131"/>
                  <a:ext cx="914400" cy="914400"/>
                </a:xfrm>
                <a:prstGeom prst="rect">
                  <a:avLst/>
                </a:prstGeom>
              </p:spPr>
            </p:pic>
            <p:sp>
              <p:nvSpPr>
                <p:cNvPr id="53" name="Rectangle 52">
                  <a:extLst>
                    <a:ext uri="{FF2B5EF4-FFF2-40B4-BE49-F238E27FC236}">
                      <a16:creationId xmlns:a16="http://schemas.microsoft.com/office/drawing/2014/main" id="{61517E7F-D61E-1C7E-02A7-F5B5B1C1A5A9}"/>
                    </a:ext>
                  </a:extLst>
                </p:cNvPr>
                <p:cNvSpPr/>
                <p:nvPr/>
              </p:nvSpPr>
              <p:spPr>
                <a:xfrm>
                  <a:off x="9075572" y="1125381"/>
                  <a:ext cx="1351011" cy="400110"/>
                </a:xfrm>
                <a:prstGeom prst="rect">
                  <a:avLst/>
                </a:prstGeom>
                <a:noFill/>
              </p:spPr>
              <p:txBody>
                <a:bodyPr wrap="none" lIns="91440" tIns="45720" rIns="91440" bIns="45720">
                  <a:spAutoFit/>
                </a:bodyPr>
                <a:lstStyle/>
                <a:p>
                  <a:pPr algn="ctr"/>
                  <a:r>
                    <a:rPr lang="en-GB" sz="2000">
                      <a:ln w="0"/>
                      <a:solidFill>
                        <a:schemeClr val="tx2">
                          <a:lumMod val="90000"/>
                          <a:lumOff val="10000"/>
                        </a:schemeClr>
                      </a:solidFill>
                      <a:effectLst>
                        <a:outerShdw blurRad="38100" dist="25400" dir="5400000" algn="ctr" rotWithShape="0">
                          <a:srgbClr val="6E747A">
                            <a:alpha val="43000"/>
                          </a:srgbClr>
                        </a:outerShdw>
                      </a:effectLst>
                      <a:latin typeface="Phosphate Inline" panose="02000506050000020004" pitchFamily="2" charset="77"/>
                      <a:cs typeface="Phosphate Inline" panose="02000506050000020004" pitchFamily="2" charset="77"/>
                    </a:rPr>
                    <a:t>PURCHASE</a:t>
                  </a:r>
                  <a:endParaRPr lang="en-GB" sz="2000" b="0" cap="none" spc="0">
                    <a:ln w="0"/>
                    <a:solidFill>
                      <a:schemeClr val="tx2">
                        <a:lumMod val="90000"/>
                        <a:lumOff val="10000"/>
                      </a:schemeClr>
                    </a:solidFill>
                    <a:effectLst>
                      <a:outerShdw blurRad="38100" dist="25400" dir="5400000" algn="ctr" rotWithShape="0">
                        <a:srgbClr val="6E747A">
                          <a:alpha val="43000"/>
                        </a:srgbClr>
                      </a:outerShdw>
                    </a:effectLst>
                    <a:latin typeface="Phosphate Inline" panose="02000506050000020004" pitchFamily="2" charset="77"/>
                    <a:cs typeface="Phosphate Inline" panose="02000506050000020004" pitchFamily="2" charset="77"/>
                  </a:endParaRPr>
                </a:p>
              </p:txBody>
            </p:sp>
            <p:sp>
              <p:nvSpPr>
                <p:cNvPr id="54" name="TextBox 53">
                  <a:extLst>
                    <a:ext uri="{FF2B5EF4-FFF2-40B4-BE49-F238E27FC236}">
                      <a16:creationId xmlns:a16="http://schemas.microsoft.com/office/drawing/2014/main" id="{CB61CA1E-0BAA-C112-87B8-40C20D7C28F4}"/>
                    </a:ext>
                  </a:extLst>
                </p:cNvPr>
                <p:cNvSpPr txBox="1"/>
                <p:nvPr/>
              </p:nvSpPr>
              <p:spPr>
                <a:xfrm>
                  <a:off x="8362059" y="5452914"/>
                  <a:ext cx="1081865" cy="261610"/>
                </a:xfrm>
                <a:prstGeom prst="rect">
                  <a:avLst/>
                </a:prstGeom>
                <a:noFill/>
              </p:spPr>
              <p:txBody>
                <a:bodyPr wrap="square" rtlCol="0">
                  <a:spAutoFit/>
                </a:bodyPr>
                <a:lstStyle/>
                <a:p>
                  <a:pPr algn="ctr"/>
                  <a:r>
                    <a:rPr lang="en-US" sz="1100"/>
                    <a:t>Car Dealer</a:t>
                  </a:r>
                </a:p>
              </p:txBody>
            </p:sp>
            <p:sp>
              <p:nvSpPr>
                <p:cNvPr id="55" name="TextBox 54">
                  <a:extLst>
                    <a:ext uri="{FF2B5EF4-FFF2-40B4-BE49-F238E27FC236}">
                      <a16:creationId xmlns:a16="http://schemas.microsoft.com/office/drawing/2014/main" id="{60A088AC-7EF7-1DA5-C3DA-3EAAA43DE4D0}"/>
                    </a:ext>
                  </a:extLst>
                </p:cNvPr>
                <p:cNvSpPr txBox="1"/>
                <p:nvPr/>
              </p:nvSpPr>
              <p:spPr>
                <a:xfrm>
                  <a:off x="9559549" y="1586835"/>
                  <a:ext cx="1081865" cy="430887"/>
                </a:xfrm>
                <a:prstGeom prst="rect">
                  <a:avLst/>
                </a:prstGeom>
                <a:noFill/>
              </p:spPr>
              <p:txBody>
                <a:bodyPr wrap="square" rtlCol="0">
                  <a:spAutoFit/>
                </a:bodyPr>
                <a:lstStyle/>
                <a:p>
                  <a:pPr algn="ctr"/>
                  <a:r>
                    <a:rPr lang="en-US" sz="1100"/>
                    <a:t>Budget for Purchase</a:t>
                  </a:r>
                </a:p>
              </p:txBody>
            </p:sp>
            <p:sp>
              <p:nvSpPr>
                <p:cNvPr id="56" name="TextBox 55">
                  <a:extLst>
                    <a:ext uri="{FF2B5EF4-FFF2-40B4-BE49-F238E27FC236}">
                      <a16:creationId xmlns:a16="http://schemas.microsoft.com/office/drawing/2014/main" id="{F42ED0AC-823E-9011-CCC9-748A046BD541}"/>
                    </a:ext>
                  </a:extLst>
                </p:cNvPr>
                <p:cNvSpPr txBox="1"/>
                <p:nvPr/>
              </p:nvSpPr>
              <p:spPr>
                <a:xfrm>
                  <a:off x="3315669" y="4692122"/>
                  <a:ext cx="1081865" cy="430887"/>
                </a:xfrm>
                <a:prstGeom prst="rect">
                  <a:avLst/>
                </a:prstGeom>
                <a:noFill/>
              </p:spPr>
              <p:txBody>
                <a:bodyPr wrap="square" rtlCol="0">
                  <a:spAutoFit/>
                </a:bodyPr>
                <a:lstStyle/>
                <a:p>
                  <a:pPr algn="ctr"/>
                  <a:r>
                    <a:rPr lang="en-US" sz="1100"/>
                    <a:t>Reliable Source</a:t>
                  </a:r>
                </a:p>
              </p:txBody>
            </p:sp>
            <p:pic>
              <p:nvPicPr>
                <p:cNvPr id="61" name="Graphic 60" descr="Internet outline">
                  <a:extLst>
                    <a:ext uri="{FF2B5EF4-FFF2-40B4-BE49-F238E27FC236}">
                      <a16:creationId xmlns:a16="http://schemas.microsoft.com/office/drawing/2014/main" id="{38C0054B-9EFA-CF14-843B-DBC8A412A9E3}"/>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11540" y="2475889"/>
                  <a:ext cx="914400" cy="914400"/>
                </a:xfrm>
                <a:prstGeom prst="rect">
                  <a:avLst/>
                </a:prstGeom>
              </p:spPr>
            </p:pic>
            <p:sp>
              <p:nvSpPr>
                <p:cNvPr id="62" name="TextBox 61">
                  <a:extLst>
                    <a:ext uri="{FF2B5EF4-FFF2-40B4-BE49-F238E27FC236}">
                      <a16:creationId xmlns:a16="http://schemas.microsoft.com/office/drawing/2014/main" id="{CA15F431-68A4-2949-1789-BAEF048DA6D7}"/>
                    </a:ext>
                  </a:extLst>
                </p:cNvPr>
                <p:cNvSpPr txBox="1"/>
                <p:nvPr/>
              </p:nvSpPr>
              <p:spPr>
                <a:xfrm>
                  <a:off x="4330875" y="1982665"/>
                  <a:ext cx="1081865" cy="600164"/>
                </a:xfrm>
                <a:prstGeom prst="rect">
                  <a:avLst/>
                </a:prstGeom>
                <a:noFill/>
              </p:spPr>
              <p:txBody>
                <a:bodyPr wrap="square" rtlCol="0">
                  <a:spAutoFit/>
                </a:bodyPr>
                <a:lstStyle/>
                <a:p>
                  <a:pPr algn="ctr"/>
                  <a:r>
                    <a:rPr lang="en-US" sz="1100"/>
                    <a:t>Online Market Research</a:t>
                  </a:r>
                </a:p>
              </p:txBody>
            </p:sp>
            <p:pic>
              <p:nvPicPr>
                <p:cNvPr id="2048" name="Graphic 2047" descr="Social network outline">
                  <a:extLst>
                    <a:ext uri="{FF2B5EF4-FFF2-40B4-BE49-F238E27FC236}">
                      <a16:creationId xmlns:a16="http://schemas.microsoft.com/office/drawing/2014/main" id="{45F24B8A-800B-3A16-2B45-8B7F285C136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6377361" y="2619841"/>
                  <a:ext cx="914400" cy="914400"/>
                </a:xfrm>
                <a:prstGeom prst="rect">
                  <a:avLst/>
                </a:prstGeom>
              </p:spPr>
            </p:pic>
            <p:sp>
              <p:nvSpPr>
                <p:cNvPr id="2049" name="TextBox 2048">
                  <a:extLst>
                    <a:ext uri="{FF2B5EF4-FFF2-40B4-BE49-F238E27FC236}">
                      <a16:creationId xmlns:a16="http://schemas.microsoft.com/office/drawing/2014/main" id="{D8903C8A-089F-C2CD-9439-6BF6D6D1F03D}"/>
                    </a:ext>
                  </a:extLst>
                </p:cNvPr>
                <p:cNvSpPr txBox="1"/>
                <p:nvPr/>
              </p:nvSpPr>
              <p:spPr>
                <a:xfrm>
                  <a:off x="6377361" y="2043892"/>
                  <a:ext cx="1081865" cy="600164"/>
                </a:xfrm>
                <a:prstGeom prst="rect">
                  <a:avLst/>
                </a:prstGeom>
                <a:noFill/>
              </p:spPr>
              <p:txBody>
                <a:bodyPr wrap="square" rtlCol="0">
                  <a:spAutoFit/>
                </a:bodyPr>
                <a:lstStyle/>
                <a:p>
                  <a:pPr algn="ctr"/>
                  <a:r>
                    <a:rPr lang="en-US" sz="1100"/>
                    <a:t>Direct Relationship Consultation</a:t>
                  </a:r>
                </a:p>
              </p:txBody>
            </p:sp>
            <p:pic>
              <p:nvPicPr>
                <p:cNvPr id="2055" name="Graphic 2054" descr="Employee badge outline">
                  <a:extLst>
                    <a:ext uri="{FF2B5EF4-FFF2-40B4-BE49-F238E27FC236}">
                      <a16:creationId xmlns:a16="http://schemas.microsoft.com/office/drawing/2014/main" id="{14340DF2-5C28-3616-730E-BF81A1B1A5E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120919" y="3652990"/>
                  <a:ext cx="914400" cy="914400"/>
                </a:xfrm>
                <a:prstGeom prst="rect">
                  <a:avLst/>
                </a:prstGeom>
              </p:spPr>
            </p:pic>
            <p:pic>
              <p:nvPicPr>
                <p:cNvPr id="2057" name="Graphic 2056" descr="Enter outline">
                  <a:extLst>
                    <a:ext uri="{FF2B5EF4-FFF2-40B4-BE49-F238E27FC236}">
                      <a16:creationId xmlns:a16="http://schemas.microsoft.com/office/drawing/2014/main" id="{B3D972A4-9EE8-74F4-E768-C1BA60EEBE5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500538" y="3780038"/>
                  <a:ext cx="914400" cy="914400"/>
                </a:xfrm>
                <a:prstGeom prst="rect">
                  <a:avLst/>
                </a:prstGeom>
              </p:spPr>
            </p:pic>
            <p:sp>
              <p:nvSpPr>
                <p:cNvPr id="2058" name="TextBox 2057">
                  <a:extLst>
                    <a:ext uri="{FF2B5EF4-FFF2-40B4-BE49-F238E27FC236}">
                      <a16:creationId xmlns:a16="http://schemas.microsoft.com/office/drawing/2014/main" id="{BE49B439-06E8-8CF4-46AB-134DD8E2F8A0}"/>
                    </a:ext>
                  </a:extLst>
                </p:cNvPr>
                <p:cNvSpPr txBox="1"/>
                <p:nvPr/>
              </p:nvSpPr>
              <p:spPr>
                <a:xfrm>
                  <a:off x="9307562" y="3262717"/>
                  <a:ext cx="1081865" cy="430887"/>
                </a:xfrm>
                <a:prstGeom prst="rect">
                  <a:avLst/>
                </a:prstGeom>
                <a:noFill/>
              </p:spPr>
              <p:txBody>
                <a:bodyPr wrap="square" rtlCol="0">
                  <a:spAutoFit/>
                </a:bodyPr>
                <a:lstStyle/>
                <a:p>
                  <a:pPr algn="ctr"/>
                  <a:r>
                    <a:rPr lang="en-US" sz="1100"/>
                    <a:t>Walk-in Consultation</a:t>
                  </a:r>
                </a:p>
              </p:txBody>
            </p:sp>
            <p:sp>
              <p:nvSpPr>
                <p:cNvPr id="2059" name="TextBox 2058">
                  <a:extLst>
                    <a:ext uri="{FF2B5EF4-FFF2-40B4-BE49-F238E27FC236}">
                      <a16:creationId xmlns:a16="http://schemas.microsoft.com/office/drawing/2014/main" id="{BAC8937B-AE78-D432-7D96-4CDE59D994FF}"/>
                    </a:ext>
                  </a:extLst>
                </p:cNvPr>
                <p:cNvSpPr txBox="1"/>
                <p:nvPr/>
              </p:nvSpPr>
              <p:spPr>
                <a:xfrm>
                  <a:off x="7044639" y="4485457"/>
                  <a:ext cx="1081865" cy="430887"/>
                </a:xfrm>
                <a:prstGeom prst="rect">
                  <a:avLst/>
                </a:prstGeom>
                <a:noFill/>
              </p:spPr>
              <p:txBody>
                <a:bodyPr wrap="square" rtlCol="0">
                  <a:spAutoFit/>
                </a:bodyPr>
                <a:lstStyle/>
                <a:p>
                  <a:pPr algn="ctr"/>
                  <a:r>
                    <a:rPr lang="en-US" sz="1100"/>
                    <a:t>Car Boutique Visit</a:t>
                  </a:r>
                </a:p>
              </p:txBody>
            </p:sp>
            <p:sp>
              <p:nvSpPr>
                <p:cNvPr id="2066" name="Right Brace 2065">
                  <a:extLst>
                    <a:ext uri="{FF2B5EF4-FFF2-40B4-BE49-F238E27FC236}">
                      <a16:creationId xmlns:a16="http://schemas.microsoft.com/office/drawing/2014/main" id="{23BA65AF-E556-B182-9D40-A9BB135D0466}"/>
                    </a:ext>
                  </a:extLst>
                </p:cNvPr>
                <p:cNvSpPr/>
                <p:nvPr/>
              </p:nvSpPr>
              <p:spPr>
                <a:xfrm rot="5400000">
                  <a:off x="2268728" y="5397031"/>
                  <a:ext cx="170193" cy="1296016"/>
                </a:xfrm>
                <a:prstGeom prst="rightBrace">
                  <a:avLst/>
                </a:prstGeom>
                <a:noFill/>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7" name="Right Brace 2066">
                  <a:extLst>
                    <a:ext uri="{FF2B5EF4-FFF2-40B4-BE49-F238E27FC236}">
                      <a16:creationId xmlns:a16="http://schemas.microsoft.com/office/drawing/2014/main" id="{91A932C0-24E0-A50B-8DE6-AE4CD301BDD0}"/>
                    </a:ext>
                  </a:extLst>
                </p:cNvPr>
                <p:cNvSpPr/>
                <p:nvPr/>
              </p:nvSpPr>
              <p:spPr>
                <a:xfrm rot="5400000">
                  <a:off x="5984371" y="3398907"/>
                  <a:ext cx="142610" cy="5268294"/>
                </a:xfrm>
                <a:prstGeom prst="rightBrac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68" name="Right Brace 2067">
                  <a:extLst>
                    <a:ext uri="{FF2B5EF4-FFF2-40B4-BE49-F238E27FC236}">
                      <a16:creationId xmlns:a16="http://schemas.microsoft.com/office/drawing/2014/main" id="{5A6EF0B8-402F-9315-CEEC-CB97E2E24448}"/>
                    </a:ext>
                  </a:extLst>
                </p:cNvPr>
                <p:cNvSpPr/>
                <p:nvPr/>
              </p:nvSpPr>
              <p:spPr>
                <a:xfrm rot="5400000">
                  <a:off x="9751070" y="5262338"/>
                  <a:ext cx="142612" cy="1537821"/>
                </a:xfrm>
                <a:prstGeom prst="rightBrac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71" name="Straight Arrow Connector 2070">
                  <a:extLst>
                    <a:ext uri="{FF2B5EF4-FFF2-40B4-BE49-F238E27FC236}">
                      <a16:creationId xmlns:a16="http://schemas.microsoft.com/office/drawing/2014/main" id="{44EE2829-5968-665E-3ABD-F5C07BC4CD03}"/>
                    </a:ext>
                  </a:extLst>
                </p:cNvPr>
                <p:cNvCxnSpPr/>
                <p:nvPr/>
              </p:nvCxnSpPr>
              <p:spPr>
                <a:xfrm>
                  <a:off x="2862145" y="4450598"/>
                  <a:ext cx="559384" cy="0"/>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73" name="TextBox 2072">
                  <a:extLst>
                    <a:ext uri="{FF2B5EF4-FFF2-40B4-BE49-F238E27FC236}">
                      <a16:creationId xmlns:a16="http://schemas.microsoft.com/office/drawing/2014/main" id="{7D6E65EE-E349-1D84-E844-8A9BEA0A2FF8}"/>
                    </a:ext>
                  </a:extLst>
                </p:cNvPr>
                <p:cNvSpPr txBox="1"/>
                <p:nvPr/>
              </p:nvSpPr>
              <p:spPr>
                <a:xfrm>
                  <a:off x="2645382" y="4067354"/>
                  <a:ext cx="907874" cy="369332"/>
                </a:xfrm>
                <a:prstGeom prst="rect">
                  <a:avLst/>
                </a:prstGeom>
                <a:noFill/>
              </p:spPr>
              <p:txBody>
                <a:bodyPr wrap="square" rtlCol="0">
                  <a:spAutoFit/>
                </a:bodyPr>
                <a:lstStyle/>
                <a:p>
                  <a:pPr algn="ctr"/>
                  <a:r>
                    <a:rPr lang="en-US" sz="900">
                      <a:solidFill>
                        <a:schemeClr val="accent2"/>
                      </a:solidFill>
                    </a:rPr>
                    <a:t>Dig into market data</a:t>
                  </a:r>
                </a:p>
              </p:txBody>
            </p:sp>
            <p:cxnSp>
              <p:nvCxnSpPr>
                <p:cNvPr id="2074" name="Straight Arrow Connector 2073">
                  <a:extLst>
                    <a:ext uri="{FF2B5EF4-FFF2-40B4-BE49-F238E27FC236}">
                      <a16:creationId xmlns:a16="http://schemas.microsoft.com/office/drawing/2014/main" id="{5F162C5D-D8F2-3928-6DD8-4923555A8161}"/>
                    </a:ext>
                  </a:extLst>
                </p:cNvPr>
                <p:cNvCxnSpPr>
                  <a:cxnSpLocks/>
                  <a:endCxn id="61" idx="2"/>
                </p:cNvCxnSpPr>
                <p:nvPr/>
              </p:nvCxnSpPr>
              <p:spPr>
                <a:xfrm flipV="1">
                  <a:off x="4117038" y="3390289"/>
                  <a:ext cx="751702" cy="743048"/>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76" name="TextBox 2075">
                  <a:extLst>
                    <a:ext uri="{FF2B5EF4-FFF2-40B4-BE49-F238E27FC236}">
                      <a16:creationId xmlns:a16="http://schemas.microsoft.com/office/drawing/2014/main" id="{01218164-5ACB-7FC7-008D-F54630C65543}"/>
                    </a:ext>
                  </a:extLst>
                </p:cNvPr>
                <p:cNvSpPr txBox="1"/>
                <p:nvPr/>
              </p:nvSpPr>
              <p:spPr>
                <a:xfrm>
                  <a:off x="3356068" y="2933089"/>
                  <a:ext cx="1182400" cy="507831"/>
                </a:xfrm>
                <a:prstGeom prst="rect">
                  <a:avLst/>
                </a:prstGeom>
                <a:noFill/>
              </p:spPr>
              <p:txBody>
                <a:bodyPr wrap="square" rtlCol="0">
                  <a:spAutoFit/>
                </a:bodyPr>
                <a:lstStyle/>
                <a:p>
                  <a:pPr algn="ctr"/>
                  <a:r>
                    <a:rPr lang="en-US" sz="900">
                      <a:solidFill>
                        <a:schemeClr val="accent2"/>
                      </a:solidFill>
                    </a:rPr>
                    <a:t>Browse the “best-deal” by listing price</a:t>
                  </a:r>
                </a:p>
              </p:txBody>
            </p:sp>
            <p:cxnSp>
              <p:nvCxnSpPr>
                <p:cNvPr id="2077" name="Straight Arrow Connector 2076">
                  <a:extLst>
                    <a:ext uri="{FF2B5EF4-FFF2-40B4-BE49-F238E27FC236}">
                      <a16:creationId xmlns:a16="http://schemas.microsoft.com/office/drawing/2014/main" id="{F7C3DAD1-9CA6-356F-9951-745B77A27230}"/>
                    </a:ext>
                  </a:extLst>
                </p:cNvPr>
                <p:cNvCxnSpPr>
                  <a:cxnSpLocks/>
                </p:cNvCxnSpPr>
                <p:nvPr/>
              </p:nvCxnSpPr>
              <p:spPr>
                <a:xfrm flipV="1">
                  <a:off x="4345791" y="3283875"/>
                  <a:ext cx="1985104" cy="986451"/>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79" name="TextBox 2078">
                  <a:extLst>
                    <a:ext uri="{FF2B5EF4-FFF2-40B4-BE49-F238E27FC236}">
                      <a16:creationId xmlns:a16="http://schemas.microsoft.com/office/drawing/2014/main" id="{FFC1413E-F2A9-C0BE-1759-88773628309E}"/>
                    </a:ext>
                  </a:extLst>
                </p:cNvPr>
                <p:cNvSpPr txBox="1"/>
                <p:nvPr/>
              </p:nvSpPr>
              <p:spPr>
                <a:xfrm>
                  <a:off x="5301789" y="2835233"/>
                  <a:ext cx="1182400" cy="507831"/>
                </a:xfrm>
                <a:prstGeom prst="rect">
                  <a:avLst/>
                </a:prstGeom>
                <a:noFill/>
              </p:spPr>
              <p:txBody>
                <a:bodyPr wrap="square" rtlCol="0">
                  <a:spAutoFit/>
                </a:bodyPr>
                <a:lstStyle/>
                <a:p>
                  <a:pPr algn="ctr"/>
                  <a:r>
                    <a:rPr lang="en-US" sz="900">
                      <a:solidFill>
                        <a:schemeClr val="accent2"/>
                      </a:solidFill>
                    </a:rPr>
                    <a:t>Consult people with recent experience</a:t>
                  </a:r>
                </a:p>
              </p:txBody>
            </p:sp>
            <p:cxnSp>
              <p:nvCxnSpPr>
                <p:cNvPr id="2082" name="Straight Arrow Connector 2081">
                  <a:extLst>
                    <a:ext uri="{FF2B5EF4-FFF2-40B4-BE49-F238E27FC236}">
                      <a16:creationId xmlns:a16="http://schemas.microsoft.com/office/drawing/2014/main" id="{E8CBAF9F-9BDA-F575-D652-6174A977C939}"/>
                    </a:ext>
                  </a:extLst>
                </p:cNvPr>
                <p:cNvCxnSpPr>
                  <a:cxnSpLocks/>
                </p:cNvCxnSpPr>
                <p:nvPr/>
              </p:nvCxnSpPr>
              <p:spPr>
                <a:xfrm>
                  <a:off x="4382922" y="4955950"/>
                  <a:ext cx="4097069" cy="408582"/>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84" name="TextBox 2083">
                  <a:extLst>
                    <a:ext uri="{FF2B5EF4-FFF2-40B4-BE49-F238E27FC236}">
                      <a16:creationId xmlns:a16="http://schemas.microsoft.com/office/drawing/2014/main" id="{72629274-FC52-FF49-7A6B-1CA2CD203106}"/>
                    </a:ext>
                  </a:extLst>
                </p:cNvPr>
                <p:cNvSpPr txBox="1"/>
                <p:nvPr/>
              </p:nvSpPr>
              <p:spPr>
                <a:xfrm>
                  <a:off x="5464476" y="5217826"/>
                  <a:ext cx="1182400" cy="369332"/>
                </a:xfrm>
                <a:prstGeom prst="rect">
                  <a:avLst/>
                </a:prstGeom>
                <a:noFill/>
              </p:spPr>
              <p:txBody>
                <a:bodyPr wrap="square" rtlCol="0">
                  <a:spAutoFit/>
                </a:bodyPr>
                <a:lstStyle/>
                <a:p>
                  <a:pPr algn="ctr"/>
                  <a:r>
                    <a:rPr lang="en-US" sz="900">
                      <a:solidFill>
                        <a:schemeClr val="accent2"/>
                      </a:solidFill>
                    </a:rPr>
                    <a:t>Directly contact a known dealer</a:t>
                  </a:r>
                </a:p>
              </p:txBody>
            </p:sp>
            <p:cxnSp>
              <p:nvCxnSpPr>
                <p:cNvPr id="2085" name="Straight Arrow Connector 2084">
                  <a:extLst>
                    <a:ext uri="{FF2B5EF4-FFF2-40B4-BE49-F238E27FC236}">
                      <a16:creationId xmlns:a16="http://schemas.microsoft.com/office/drawing/2014/main" id="{57758517-993A-F8E8-D8A3-9F3E6EBDEA1A}"/>
                    </a:ext>
                  </a:extLst>
                </p:cNvPr>
                <p:cNvCxnSpPr>
                  <a:cxnSpLocks/>
                </p:cNvCxnSpPr>
                <p:nvPr/>
              </p:nvCxnSpPr>
              <p:spPr>
                <a:xfrm>
                  <a:off x="5032760" y="3390289"/>
                  <a:ext cx="1996974" cy="75842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89" name="TextBox 2088">
                  <a:extLst>
                    <a:ext uri="{FF2B5EF4-FFF2-40B4-BE49-F238E27FC236}">
                      <a16:creationId xmlns:a16="http://schemas.microsoft.com/office/drawing/2014/main" id="{96E4B7C1-5C40-72E3-635C-751665893866}"/>
                    </a:ext>
                  </a:extLst>
                </p:cNvPr>
                <p:cNvSpPr txBox="1"/>
                <p:nvPr/>
              </p:nvSpPr>
              <p:spPr>
                <a:xfrm>
                  <a:off x="5481320" y="4019559"/>
                  <a:ext cx="1182400" cy="507831"/>
                </a:xfrm>
                <a:prstGeom prst="rect">
                  <a:avLst/>
                </a:prstGeom>
                <a:noFill/>
              </p:spPr>
              <p:txBody>
                <a:bodyPr wrap="square" rtlCol="0">
                  <a:spAutoFit/>
                </a:bodyPr>
                <a:lstStyle/>
                <a:p>
                  <a:pPr algn="ctr"/>
                  <a:r>
                    <a:rPr lang="en-US" sz="900">
                      <a:solidFill>
                        <a:schemeClr val="accent2"/>
                      </a:solidFill>
                    </a:rPr>
                    <a:t>Obtain first-hand info and physical experience</a:t>
                  </a:r>
                </a:p>
              </p:txBody>
            </p:sp>
            <p:cxnSp>
              <p:nvCxnSpPr>
                <p:cNvPr id="2090" name="Straight Arrow Connector 2089">
                  <a:extLst>
                    <a:ext uri="{FF2B5EF4-FFF2-40B4-BE49-F238E27FC236}">
                      <a16:creationId xmlns:a16="http://schemas.microsoft.com/office/drawing/2014/main" id="{EEEB862D-A81C-29D0-4C3B-CF964A350A86}"/>
                    </a:ext>
                  </a:extLst>
                </p:cNvPr>
                <p:cNvCxnSpPr>
                  <a:cxnSpLocks/>
                </p:cNvCxnSpPr>
                <p:nvPr/>
              </p:nvCxnSpPr>
              <p:spPr>
                <a:xfrm>
                  <a:off x="8055657" y="4368493"/>
                  <a:ext cx="536979" cy="528562"/>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92" name="TextBox 2091">
                  <a:extLst>
                    <a:ext uri="{FF2B5EF4-FFF2-40B4-BE49-F238E27FC236}">
                      <a16:creationId xmlns:a16="http://schemas.microsoft.com/office/drawing/2014/main" id="{94E2CC5D-CF1A-C714-33EE-C097619A1449}"/>
                    </a:ext>
                  </a:extLst>
                </p:cNvPr>
                <p:cNvSpPr txBox="1"/>
                <p:nvPr/>
              </p:nvSpPr>
              <p:spPr>
                <a:xfrm>
                  <a:off x="8210560" y="4206265"/>
                  <a:ext cx="1182400" cy="369332"/>
                </a:xfrm>
                <a:prstGeom prst="rect">
                  <a:avLst/>
                </a:prstGeom>
                <a:noFill/>
              </p:spPr>
              <p:txBody>
                <a:bodyPr wrap="square" rtlCol="0">
                  <a:spAutoFit/>
                </a:bodyPr>
                <a:lstStyle/>
                <a:p>
                  <a:pPr algn="ctr"/>
                  <a:r>
                    <a:rPr lang="en-US" sz="900">
                      <a:solidFill>
                        <a:schemeClr val="accent2"/>
                      </a:solidFill>
                    </a:rPr>
                    <a:t>Revisit the “most favored” dealer</a:t>
                  </a:r>
                </a:p>
              </p:txBody>
            </p:sp>
            <p:cxnSp>
              <p:nvCxnSpPr>
                <p:cNvPr id="3" name="Straight Arrow Connector 2">
                  <a:extLst>
                    <a:ext uri="{FF2B5EF4-FFF2-40B4-BE49-F238E27FC236}">
                      <a16:creationId xmlns:a16="http://schemas.microsoft.com/office/drawing/2014/main" id="{BF87F0E5-6937-DADE-5595-30A5B7E2C9F0}"/>
                    </a:ext>
                  </a:extLst>
                </p:cNvPr>
                <p:cNvCxnSpPr>
                  <a:cxnSpLocks/>
                  <a:endCxn id="2055" idx="0"/>
                </p:cNvCxnSpPr>
                <p:nvPr/>
              </p:nvCxnSpPr>
              <p:spPr>
                <a:xfrm>
                  <a:off x="7162826" y="3206378"/>
                  <a:ext cx="415293" cy="446612"/>
                </a:xfrm>
                <a:prstGeom prst="straightConnector1">
                  <a:avLst/>
                </a:prstGeom>
                <a:ln>
                  <a:solidFill>
                    <a:schemeClr val="accent2"/>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4278387340"/>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1_Office Theme">
  <a:themeElements>
    <a:clrScheme name="Neos Chronos">
      <a:dk1>
        <a:srgbClr val="444444"/>
      </a:dk1>
      <a:lt1>
        <a:sysClr val="window" lastClr="FFFFFF"/>
      </a:lt1>
      <a:dk2>
        <a:srgbClr val="222222"/>
      </a:dk2>
      <a:lt2>
        <a:srgbClr val="F3F3F3"/>
      </a:lt2>
      <a:accent1>
        <a:srgbClr val="669933"/>
      </a:accent1>
      <a:accent2>
        <a:srgbClr val="38BEEA"/>
      </a:accent2>
      <a:accent3>
        <a:srgbClr val="EA38C0"/>
      </a:accent3>
      <a:accent4>
        <a:srgbClr val="EABB38"/>
      </a:accent4>
      <a:accent5>
        <a:srgbClr val="788C92"/>
      </a:accent5>
      <a:accent6>
        <a:srgbClr val="EA6238"/>
      </a:accent6>
      <a:hlink>
        <a:srgbClr val="787828"/>
      </a:hlink>
      <a:folHlink>
        <a:srgbClr val="9AA2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5B595A45E51304D8A57A9CAB7057CA0" ma:contentTypeVersion="2" ma:contentTypeDescription="Create a new document." ma:contentTypeScope="" ma:versionID="a7b052431e0f547c849885ae9716a281">
  <xsd:schema xmlns:xsd="http://www.w3.org/2001/XMLSchema" xmlns:xs="http://www.w3.org/2001/XMLSchema" xmlns:p="http://schemas.microsoft.com/office/2006/metadata/properties" xmlns:ns2="6688d369-f583-4f3d-8f47-d52b3ea10831" targetNamespace="http://schemas.microsoft.com/office/2006/metadata/properties" ma:root="true" ma:fieldsID="2f7cf61381a9b297e91849f1df2d12c6" ns2:_="">
    <xsd:import namespace="6688d369-f583-4f3d-8f47-d52b3ea10831"/>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88d369-f583-4f3d-8f47-d52b3ea108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96B6D5BC-BCB9-49C8-B2D8-A589E7DEF381}">
  <ds:schemaRefs>
    <ds:schemaRef ds:uri="6688d369-f583-4f3d-8f47-d52b3ea108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7069D1F-6C1F-4FA3-8CCB-EA801E558BEC}">
  <ds:schemaRefs>
    <ds:schemaRef ds:uri="http://purl.org/dc/elements/1.1/"/>
    <ds:schemaRef ds:uri="http://www.w3.org/XML/1998/namespace"/>
    <ds:schemaRef ds:uri="http://purl.org/dc/dcmitype/"/>
    <ds:schemaRef ds:uri="http://schemas.microsoft.com/office/2006/documentManagement/types"/>
    <ds:schemaRef ds:uri="http://schemas.microsoft.com/office/2006/metadata/properties"/>
    <ds:schemaRef ds:uri="6688d369-f583-4f3d-8f47-d52b3ea10831"/>
    <ds:schemaRef ds:uri="http://schemas.microsoft.com/office/infopath/2007/PartnerControls"/>
    <ds:schemaRef ds:uri="http://schemas.openxmlformats.org/package/2006/metadata/core-properties"/>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Architecture pitch deck</Template>
  <TotalTime>0</TotalTime>
  <Words>6071</Words>
  <Application>Microsoft Office PowerPoint</Application>
  <PresentationFormat>Widescreen</PresentationFormat>
  <Paragraphs>1024</Paragraphs>
  <Slides>60</Slides>
  <Notes>46</Notes>
  <HiddenSlides>7</HiddenSlides>
  <MMClips>0</MMClips>
  <ScaleCrop>false</ScaleCrop>
  <HeadingPairs>
    <vt:vector size="6" baseType="variant">
      <vt:variant>
        <vt:lpstr>Fonts Used</vt:lpstr>
      </vt:variant>
      <vt:variant>
        <vt:i4>17</vt:i4>
      </vt:variant>
      <vt:variant>
        <vt:lpstr>Theme</vt:lpstr>
      </vt:variant>
      <vt:variant>
        <vt:i4>2</vt:i4>
      </vt:variant>
      <vt:variant>
        <vt:lpstr>Slide Titles</vt:lpstr>
      </vt:variant>
      <vt:variant>
        <vt:i4>60</vt:i4>
      </vt:variant>
    </vt:vector>
  </HeadingPairs>
  <TitlesOfParts>
    <vt:vector size="79" baseType="lpstr">
      <vt:lpstr>Arial</vt:lpstr>
      <vt:lpstr>Arial,Sans-Serif</vt:lpstr>
      <vt:lpstr>Avenir Book</vt:lpstr>
      <vt:lpstr>Avenir Next LT Pro Light</vt:lpstr>
      <vt:lpstr>Britannic Bold</vt:lpstr>
      <vt:lpstr>Calibri</vt:lpstr>
      <vt:lpstr>Cambria</vt:lpstr>
      <vt:lpstr>Caveat</vt:lpstr>
      <vt:lpstr>Courier New</vt:lpstr>
      <vt:lpstr>Courier New,monospace</vt:lpstr>
      <vt:lpstr>Hind</vt:lpstr>
      <vt:lpstr>Phosphate Inline</vt:lpstr>
      <vt:lpstr>Posterama</vt:lpstr>
      <vt:lpstr>Posterama (Headings)</vt:lpstr>
      <vt:lpstr>regular_medium</vt:lpstr>
      <vt:lpstr>Segoe UI</vt:lpstr>
      <vt:lpstr>Söhne</vt:lpstr>
      <vt:lpstr>Office Theme</vt:lpstr>
      <vt:lpstr>1_Office Theme</vt:lpstr>
      <vt:lpstr>The Audiences</vt:lpstr>
      <vt:lpstr>PowerPoint Presentation</vt:lpstr>
      <vt:lpstr>Agenda </vt:lpstr>
      <vt:lpstr>1. Introduction</vt:lpstr>
      <vt:lpstr>Market Overview</vt:lpstr>
      <vt:lpstr>PowerPoint Presentation</vt:lpstr>
      <vt:lpstr>MEET THE TEAM</vt:lpstr>
      <vt:lpstr>2. Value proposition</vt:lpstr>
      <vt:lpstr>Car BUYER Journey Map</vt:lpstr>
      <vt:lpstr>PowerPoint Presentation</vt:lpstr>
      <vt:lpstr>Business Objective</vt:lpstr>
      <vt:lpstr>3. Overall Architecture</vt:lpstr>
      <vt:lpstr>OVERALL ARCHITECTURE</vt:lpstr>
      <vt:lpstr>DATA PIPELINE</vt:lpstr>
      <vt:lpstr>SGCarmart &gt; HTML CONTENT  </vt:lpstr>
      <vt:lpstr>HTML CONTENT &gt; DataFrame &gt; .CSV</vt:lpstr>
      <vt:lpstr>Structured &amp; UNSTRUCTURED DATA STORAGE</vt:lpstr>
      <vt:lpstr>Data processing flow</vt:lpstr>
      <vt:lpstr>4. RCS &amp; Evaluation</vt:lpstr>
      <vt:lpstr>Buyer’s purchase journey</vt:lpstr>
      <vt:lpstr>targeted approach to recommendation</vt:lpstr>
      <vt:lpstr>targeted approach to recommendation</vt:lpstr>
      <vt:lpstr>PowerPoint Presentation</vt:lpstr>
      <vt:lpstr>Cold Start</vt:lpstr>
      <vt:lpstr>Cold Start with an example</vt:lpstr>
      <vt:lpstr>Reference: Cold START recommender</vt:lpstr>
      <vt:lpstr>PowerPoint Presentation</vt:lpstr>
      <vt:lpstr>Profile learner</vt:lpstr>
      <vt:lpstr>Profile learner</vt:lpstr>
      <vt:lpstr>Profile learner</vt:lpstr>
      <vt:lpstr>Profile learner</vt:lpstr>
      <vt:lpstr>Profile learner</vt:lpstr>
      <vt:lpstr>ClosE the deal</vt:lpstr>
      <vt:lpstr>HYBRID RECOMMENDER SYSTEM</vt:lpstr>
      <vt:lpstr>Suggestion for future RCS WORK</vt:lpstr>
      <vt:lpstr>5. Predictive Modelling</vt:lpstr>
      <vt:lpstr>PowerPoint Presentation</vt:lpstr>
      <vt:lpstr>Critical Data Acquisition CHALLENGES</vt:lpstr>
      <vt:lpstr>PowerPoint Presentation</vt:lpstr>
      <vt:lpstr>MAIN FEATURES</vt:lpstr>
      <vt:lpstr>6. Actionable Insights</vt:lpstr>
      <vt:lpstr>Actionable insights</vt:lpstr>
      <vt:lpstr>7. Future work</vt:lpstr>
      <vt:lpstr>Future work</vt:lpstr>
      <vt:lpstr>8. Live product demo</vt:lpstr>
      <vt:lpstr>Product Demo</vt:lpstr>
      <vt:lpstr>Product Demo</vt:lpstr>
      <vt:lpstr>Product Demo</vt:lpstr>
      <vt:lpstr>Product Demo</vt:lpstr>
      <vt:lpstr>Product Demo</vt:lpstr>
      <vt:lpstr>Product Demo</vt:lpstr>
      <vt:lpstr>Product Demo</vt:lpstr>
      <vt:lpstr>PowerPoint Presentation</vt:lpstr>
      <vt:lpstr>Product Demo</vt:lpstr>
      <vt:lpstr>Product Demo</vt:lpstr>
      <vt:lpstr>Product Demo</vt:lpstr>
      <vt:lpstr>Product Demo</vt:lpstr>
      <vt:lpstr>THANK YOU</vt:lpstr>
      <vt:lpstr>Backup slides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PROCESSING</dc:title>
  <dc:creator>Lim Kim Hui</dc:creator>
  <cp:lastModifiedBy>Lim Kim Hui</cp:lastModifiedBy>
  <cp:revision>1</cp:revision>
  <dcterms:created xsi:type="dcterms:W3CDTF">2023-04-16T04:40:02Z</dcterms:created>
  <dcterms:modified xsi:type="dcterms:W3CDTF">2023-04-29T15:52:57Z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0x010100B5B595A45E51304D8A57A9CAB7057CA0</vt:lpwstr>
  </property>
</Properties>
</file>